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08" r:id="rId2"/>
    <p:sldId id="319" r:id="rId3"/>
    <p:sldId id="320" r:id="rId4"/>
    <p:sldId id="313" r:id="rId5"/>
    <p:sldId id="321" r:id="rId6"/>
    <p:sldId id="315" r:id="rId7"/>
    <p:sldId id="314" r:id="rId8"/>
    <p:sldId id="301" r:id="rId9"/>
    <p:sldId id="283" r:id="rId10"/>
    <p:sldId id="317" r:id="rId11"/>
    <p:sldId id="318" r:id="rId1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15"/>
    <a:srgbClr val="FFDE1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autoAdjust="0"/>
  </p:normalViewPr>
  <p:slideViewPr>
    <p:cSldViewPr snapToGrid="0">
      <p:cViewPr varScale="1">
        <p:scale>
          <a:sx n="87" d="100"/>
          <a:sy n="87" d="100"/>
        </p:scale>
        <p:origin x="475"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ED1B1F-0C2E-423C-B0B1-45548F613DB2}" type="slidenum">
              <a:rPr lang="zh-TW" altLang="en-US" smtClean="0"/>
              <a:t>‹#›</a:t>
            </a:fld>
            <a:endParaRPr lang="zh-TW" altLang="en-US"/>
          </a:p>
        </p:txBody>
      </p:sp>
    </p:spTree>
    <p:extLst>
      <p:ext uri="{BB962C8B-B14F-4D97-AF65-F5344CB8AC3E}">
        <p14:creationId xmlns:p14="http://schemas.microsoft.com/office/powerpoint/2010/main" val="2555413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F9171-19C1-4BFA-9B1E-A6EBC7A4552E}" type="datetimeFigureOut">
              <a:rPr lang="zh-TW" altLang="en-US" smtClean="0"/>
              <a:t>2026/6/4</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98261-8D07-4870-A8C6-B74CA9D59574}" type="slidenum">
              <a:rPr lang="zh-TW" altLang="en-US" smtClean="0"/>
              <a:t>‹#›</a:t>
            </a:fld>
            <a:endParaRPr lang="zh-TW" altLang="en-US"/>
          </a:p>
        </p:txBody>
      </p:sp>
    </p:spTree>
    <p:extLst>
      <p:ext uri="{BB962C8B-B14F-4D97-AF65-F5344CB8AC3E}">
        <p14:creationId xmlns:p14="http://schemas.microsoft.com/office/powerpoint/2010/main" val="291239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62C83AB5-B99F-4C01-B0E9-7814B9031D46}" type="datetimeFigureOut">
              <a:rPr lang="zh-TW" altLang="en-US" smtClean="0"/>
              <a:t>2026/6/4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132146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2C83AB5-B99F-4C01-B0E9-7814B9031D46}" type="datetimeFigureOut">
              <a:rPr lang="zh-TW" altLang="en-US" smtClean="0"/>
              <a:t>2026/6/4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367705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2C83AB5-B99F-4C01-B0E9-7814B9031D46}" type="datetimeFigureOut">
              <a:rPr lang="zh-TW" altLang="en-US" smtClean="0"/>
              <a:t>2026/6/4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191833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2C83AB5-B99F-4C01-B0E9-7814B9031D46}" type="datetimeFigureOut">
              <a:rPr lang="zh-TW" altLang="en-US" smtClean="0"/>
              <a:t>2026/6/4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232403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62C83AB5-B99F-4C01-B0E9-7814B9031D46}" type="datetimeFigureOut">
              <a:rPr lang="zh-TW" altLang="en-US" smtClean="0"/>
              <a:t>2026/6/4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191275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62C83AB5-B99F-4C01-B0E9-7814B9031D46}" type="datetimeFigureOut">
              <a:rPr lang="zh-TW" altLang="en-US" smtClean="0"/>
              <a:t>2026/6/4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161997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2C83AB5-B99F-4C01-B0E9-7814B9031D46}" type="datetimeFigureOut">
              <a:rPr lang="zh-TW" altLang="en-US" smtClean="0"/>
              <a:t>2026/6/4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278762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62C83AB5-B99F-4C01-B0E9-7814B9031D46}" type="datetimeFigureOut">
              <a:rPr lang="zh-TW" altLang="en-US" smtClean="0"/>
              <a:t>2026/6/4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37931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2C83AB5-B99F-4C01-B0E9-7814B9031D46}" type="datetimeFigureOut">
              <a:rPr lang="zh-TW" altLang="en-US" smtClean="0"/>
              <a:t>2026/6/4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39753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62C83AB5-B99F-4C01-B0E9-7814B9031D46}" type="datetimeFigureOut">
              <a:rPr lang="zh-TW" altLang="en-US" smtClean="0"/>
              <a:t>2026/6/4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147581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62C83AB5-B99F-4C01-B0E9-7814B9031D46}" type="datetimeFigureOut">
              <a:rPr lang="zh-TW" altLang="en-US" smtClean="0"/>
              <a:t>2026/6/4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425856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83AB5-B99F-4C01-B0E9-7814B9031D46}" type="datetimeFigureOut">
              <a:rPr lang="zh-TW" altLang="en-US" smtClean="0"/>
              <a:t>2026/6/4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7A924-4F0D-43B1-A831-B0CA9398724F}" type="slidenum">
              <a:rPr lang="zh-TW" altLang="en-US" smtClean="0"/>
              <a:t>‹#›</a:t>
            </a:fld>
            <a:endParaRPr lang="zh-TW" altLang="en-US"/>
          </a:p>
        </p:txBody>
      </p:sp>
    </p:spTree>
    <p:extLst>
      <p:ext uri="{BB962C8B-B14F-4D97-AF65-F5344CB8AC3E}">
        <p14:creationId xmlns:p14="http://schemas.microsoft.com/office/powerpoint/2010/main" val="1619376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t\Desktop\KTNET\【 Sourse 】\KT授權圖庫\3C\Dollarphotoclub_10155889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717"/>
          <a:stretch/>
        </p:blipFill>
        <p:spPr bwMode="auto">
          <a:xfrm>
            <a:off x="0" y="1"/>
            <a:ext cx="12191999" cy="6858000"/>
          </a:xfrm>
          <a:prstGeom prst="rect">
            <a:avLst/>
          </a:prstGeom>
          <a:solidFill>
            <a:schemeClr val="accent1">
              <a:alpha val="42000"/>
            </a:schemeClr>
          </a:solidFill>
        </p:spPr>
      </p:pic>
      <p:sp>
        <p:nvSpPr>
          <p:cNvPr id="14" name="Rectangle 22">
            <a:extLst>
              <a:ext uri="{FF2B5EF4-FFF2-40B4-BE49-F238E27FC236}">
                <a16:creationId xmlns:a16="http://schemas.microsoft.com/office/drawing/2014/main" id="{5CC4E829-C98C-406A-899E-9DF9815FA231}"/>
              </a:ext>
            </a:extLst>
          </p:cNvPr>
          <p:cNvSpPr/>
          <p:nvPr/>
        </p:nvSpPr>
        <p:spPr>
          <a:xfrm>
            <a:off x="5044136" y="1"/>
            <a:ext cx="6423964" cy="685800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2">
            <a:extLst>
              <a:ext uri="{FF2B5EF4-FFF2-40B4-BE49-F238E27FC236}">
                <a16:creationId xmlns:a16="http://schemas.microsoft.com/office/drawing/2014/main" id="{5CC4E829-C98C-406A-899E-9DF9815FA231}"/>
              </a:ext>
            </a:extLst>
          </p:cNvPr>
          <p:cNvSpPr/>
          <p:nvPr/>
        </p:nvSpPr>
        <p:spPr>
          <a:xfrm>
            <a:off x="611836" y="0"/>
            <a:ext cx="10856264" cy="685800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2">
            <a:extLst>
              <a:ext uri="{FF2B5EF4-FFF2-40B4-BE49-F238E27FC236}">
                <a16:creationId xmlns:a16="http://schemas.microsoft.com/office/drawing/2014/main" id="{5CC4E829-C98C-406A-899E-9DF9815FA231}"/>
              </a:ext>
            </a:extLst>
          </p:cNvPr>
          <p:cNvSpPr/>
          <p:nvPr/>
        </p:nvSpPr>
        <p:spPr>
          <a:xfrm>
            <a:off x="611836" y="1"/>
            <a:ext cx="4432300" cy="6858000"/>
          </a:xfrm>
          <a:prstGeom prst="rect">
            <a:avLst/>
          </a:prstGeom>
          <a:solidFill>
            <a:schemeClr val="accent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標題 1"/>
          <p:cNvSpPr txBox="1">
            <a:spLocks/>
          </p:cNvSpPr>
          <p:nvPr/>
        </p:nvSpPr>
        <p:spPr bwMode="auto">
          <a:xfrm>
            <a:off x="5410201" y="2162174"/>
            <a:ext cx="502588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a:lstStyle>
          <a:p>
            <a:r>
              <a:rPr lang="zh-TW" altLang="en-US" sz="7200" b="1" dirty="0" smtClean="0">
                <a:solidFill>
                  <a:schemeClr val="bg1"/>
                </a:solidFill>
                <a:latin typeface="Microsoft YaHei" pitchFamily="34" charset="-122"/>
                <a:ea typeface="Microsoft YaHei" pitchFamily="34" charset="-122"/>
              </a:rPr>
              <a:t>禮品預購接單系統</a:t>
            </a:r>
            <a:endParaRPr lang="zh-TW" altLang="en-US" sz="7200" b="1" dirty="0">
              <a:solidFill>
                <a:schemeClr val="bg1"/>
              </a:solidFill>
              <a:latin typeface="Microsoft YaHei" pitchFamily="34" charset="-122"/>
              <a:ea typeface="Microsoft YaHei" pitchFamily="34" charset="-122"/>
            </a:endParaRPr>
          </a:p>
        </p:txBody>
      </p:sp>
      <p:sp>
        <p:nvSpPr>
          <p:cNvPr id="2" name="矩形 1"/>
          <p:cNvSpPr/>
          <p:nvPr/>
        </p:nvSpPr>
        <p:spPr>
          <a:xfrm>
            <a:off x="9769610" y="0"/>
            <a:ext cx="2422390" cy="2422390"/>
          </a:xfrm>
          <a:custGeom>
            <a:avLst/>
            <a:gdLst>
              <a:gd name="connsiteX0" fmla="*/ 0 w 1739900"/>
              <a:gd name="connsiteY0" fmla="*/ 0 h 1739900"/>
              <a:gd name="connsiteX1" fmla="*/ 1739900 w 1739900"/>
              <a:gd name="connsiteY1" fmla="*/ 0 h 1739900"/>
              <a:gd name="connsiteX2" fmla="*/ 1739900 w 1739900"/>
              <a:gd name="connsiteY2" fmla="*/ 1739900 h 1739900"/>
              <a:gd name="connsiteX3" fmla="*/ 0 w 1739900"/>
              <a:gd name="connsiteY3" fmla="*/ 1739900 h 1739900"/>
              <a:gd name="connsiteX4" fmla="*/ 0 w 1739900"/>
              <a:gd name="connsiteY4" fmla="*/ 0 h 1739900"/>
              <a:gd name="connsiteX0" fmla="*/ 0 w 1739900"/>
              <a:gd name="connsiteY0" fmla="*/ 0 h 1739900"/>
              <a:gd name="connsiteX1" fmla="*/ 1739900 w 1739900"/>
              <a:gd name="connsiteY1" fmla="*/ 0 h 1739900"/>
              <a:gd name="connsiteX2" fmla="*/ 1739900 w 1739900"/>
              <a:gd name="connsiteY2" fmla="*/ 1739900 h 1739900"/>
              <a:gd name="connsiteX3" fmla="*/ 1727200 w 1739900"/>
              <a:gd name="connsiteY3" fmla="*/ 1739900 h 1739900"/>
              <a:gd name="connsiteX4" fmla="*/ 0 w 1739900"/>
              <a:gd name="connsiteY4" fmla="*/ 0 h 173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900" h="1739900">
                <a:moveTo>
                  <a:pt x="0" y="0"/>
                </a:moveTo>
                <a:lnTo>
                  <a:pt x="1739900" y="0"/>
                </a:lnTo>
                <a:lnTo>
                  <a:pt x="1739900" y="1739900"/>
                </a:lnTo>
                <a:lnTo>
                  <a:pt x="1727200" y="17399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314" y="1591407"/>
            <a:ext cx="3673422" cy="3675185"/>
          </a:xfrm>
          <a:prstGeom prst="rect">
            <a:avLst/>
          </a:prstGeom>
        </p:spPr>
      </p:pic>
    </p:spTree>
    <p:extLst>
      <p:ext uri="{BB962C8B-B14F-4D97-AF65-F5344CB8AC3E}">
        <p14:creationId xmlns:p14="http://schemas.microsoft.com/office/powerpoint/2010/main" val="3505099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3"/>
          <p:cNvSpPr>
            <a:spLocks noGrp="1"/>
          </p:cNvSpPr>
          <p:nvPr>
            <p:ph type="sldNum" sz="quarter" idx="12"/>
          </p:nvPr>
        </p:nvSpPr>
        <p:spPr>
          <a:xfrm>
            <a:off x="11545820" y="6365875"/>
            <a:ext cx="435042" cy="365125"/>
          </a:xfrm>
        </p:spPr>
        <p:txBody>
          <a:bodyPr/>
          <a:lstStyle/>
          <a:p>
            <a:pPr>
              <a:defRPr/>
            </a:pPr>
            <a:fld id="{FB982C3E-7FF8-43DB-A4AA-0ED77E83C6C2}" type="slidenum">
              <a:rPr lang="zh-TW" altLang="en-US" smtClean="0">
                <a:latin typeface="Microsoft YaHei" pitchFamily="34" charset="-122"/>
                <a:ea typeface="Microsoft YaHei" pitchFamily="34" charset="-122"/>
              </a:rPr>
              <a:pPr>
                <a:defRPr/>
              </a:pPr>
              <a:t>10</a:t>
            </a:fld>
            <a:endParaRPr lang="en-US" altLang="zh-TW" dirty="0">
              <a:latin typeface="Microsoft YaHei" pitchFamily="34" charset="-122"/>
              <a:ea typeface="Microsoft YaHei" pitchFamily="34" charset="-122"/>
            </a:endParaRPr>
          </a:p>
        </p:txBody>
      </p:sp>
      <p:grpSp>
        <p:nvGrpSpPr>
          <p:cNvPr id="8" name="群組 7"/>
          <p:cNvGrpSpPr/>
          <p:nvPr/>
        </p:nvGrpSpPr>
        <p:grpSpPr>
          <a:xfrm>
            <a:off x="2341961" y="1589372"/>
            <a:ext cx="7508077" cy="2000548"/>
            <a:chOff x="2341961" y="998822"/>
            <a:chExt cx="7508077" cy="2000548"/>
          </a:xfrm>
        </p:grpSpPr>
        <p:sp>
          <p:nvSpPr>
            <p:cNvPr id="19" name="TextBox 4">
              <a:extLst>
                <a:ext uri="{FF2B5EF4-FFF2-40B4-BE49-F238E27FC236}">
                  <a16:creationId xmlns:a16="http://schemas.microsoft.com/office/drawing/2014/main" id="{8591A18A-7559-4485-BC2C-6ACBBA9F87DF}"/>
                </a:ext>
              </a:extLst>
            </p:cNvPr>
            <p:cNvSpPr txBox="1"/>
            <p:nvPr/>
          </p:nvSpPr>
          <p:spPr>
            <a:xfrm>
              <a:off x="2341961" y="998822"/>
              <a:ext cx="7508077" cy="2000548"/>
            </a:xfrm>
            <a:prstGeom prst="rect">
              <a:avLst/>
            </a:prstGeom>
            <a:noFill/>
          </p:spPr>
          <p:txBody>
            <a:bodyPr wrap="square" lIns="108000" rIns="108000" rtlCol="0">
              <a:spAutoFit/>
            </a:bodyPr>
            <a:lstStyle/>
            <a:p>
              <a:pPr algn="ctr"/>
              <a:r>
                <a:rPr lang="zh-TW" altLang="en-US" sz="4400" b="1" dirty="0">
                  <a:solidFill>
                    <a:srgbClr val="FBDE09"/>
                  </a:solidFill>
                  <a:latin typeface="Microsoft YaHei UI" pitchFamily="34" charset="-122"/>
                  <a:ea typeface="Microsoft YaHei UI" pitchFamily="34" charset="-122"/>
                  <a:cs typeface="Arial" pitchFamily="34" charset="0"/>
                </a:rPr>
                <a:t>不是花錢買</a:t>
              </a:r>
              <a:r>
                <a:rPr lang="zh-TW" altLang="en-US" sz="4400" b="1" dirty="0" smtClean="0">
                  <a:solidFill>
                    <a:srgbClr val="FBDE09"/>
                  </a:solidFill>
                  <a:latin typeface="Microsoft YaHei UI" pitchFamily="34" charset="-122"/>
                  <a:ea typeface="Microsoft YaHei UI" pitchFamily="34" charset="-122"/>
                  <a:cs typeface="Arial" pitchFamily="34" charset="0"/>
                </a:rPr>
                <a:t>系統</a:t>
              </a:r>
              <a:endParaRPr lang="en-US" altLang="zh-TW" sz="4400" b="1" dirty="0" smtClean="0">
                <a:solidFill>
                  <a:srgbClr val="FBDE09"/>
                </a:solidFill>
                <a:latin typeface="Microsoft YaHei UI" pitchFamily="34" charset="-122"/>
                <a:ea typeface="Microsoft YaHei UI" pitchFamily="34" charset="-122"/>
                <a:cs typeface="Arial" pitchFamily="34" charset="0"/>
              </a:endParaRPr>
            </a:p>
            <a:p>
              <a:pPr algn="ctr"/>
              <a:r>
                <a:rPr lang="zh-TW" altLang="en-US" sz="4400" b="1" dirty="0">
                  <a:solidFill>
                    <a:srgbClr val="FBDE09"/>
                  </a:solidFill>
                  <a:latin typeface="Microsoft YaHei UI" pitchFamily="34" charset="-122"/>
                  <a:ea typeface="Microsoft YaHei UI" pitchFamily="34" charset="-122"/>
                  <a:cs typeface="Arial" pitchFamily="34" charset="0"/>
                </a:rPr>
                <a:t> </a:t>
              </a:r>
              <a:r>
                <a:rPr lang="zh-TW" altLang="en-US" sz="4400" b="1" dirty="0" smtClean="0">
                  <a:solidFill>
                    <a:srgbClr val="FBDE09"/>
                  </a:solidFill>
                  <a:latin typeface="Microsoft YaHei UI" pitchFamily="34" charset="-122"/>
                  <a:ea typeface="Microsoft YaHei UI" pitchFamily="34" charset="-122"/>
                  <a:cs typeface="Arial" pitchFamily="34" charset="0"/>
                </a:rPr>
                <a:t> 是</a:t>
              </a:r>
              <a:r>
                <a:rPr lang="zh-TW" altLang="en-US" sz="4400" b="1" dirty="0">
                  <a:solidFill>
                    <a:srgbClr val="FBDE09"/>
                  </a:solidFill>
                  <a:latin typeface="Microsoft YaHei UI" pitchFamily="34" charset="-122"/>
                  <a:ea typeface="Microsoft YaHei UI" pitchFamily="34" charset="-122"/>
                  <a:cs typeface="Arial" pitchFamily="34" charset="0"/>
                </a:rPr>
                <a:t>買系統來</a:t>
              </a:r>
              <a:r>
                <a:rPr lang="zh-TW" altLang="en-US" sz="8000" b="1" dirty="0">
                  <a:solidFill>
                    <a:srgbClr val="FBDE09"/>
                  </a:solidFill>
                  <a:latin typeface="Microsoft YaHei UI" pitchFamily="34" charset="-122"/>
                  <a:ea typeface="Microsoft YaHei UI" pitchFamily="34" charset="-122"/>
                  <a:cs typeface="Arial" pitchFamily="34" charset="0"/>
                </a:rPr>
                <a:t>賺錢</a:t>
              </a:r>
              <a:endParaRPr lang="ko-KR" altLang="en-US" sz="8000" b="1" dirty="0">
                <a:solidFill>
                  <a:srgbClr val="FBDE09"/>
                </a:solidFill>
                <a:latin typeface="Microsoft YaHei UI" pitchFamily="34" charset="-122"/>
                <a:cs typeface="Arial" pitchFamily="34" charset="0"/>
              </a:endParaRPr>
            </a:p>
          </p:txBody>
        </p:sp>
        <p:pic>
          <p:nvPicPr>
            <p:cNvPr id="5122" name="Picture 2" descr="C:\Users\kt\Desktop\未命名-3_工作區域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6725" y="2126456"/>
              <a:ext cx="738188" cy="73818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圓角矩形 3"/>
          <p:cNvSpPr/>
          <p:nvPr/>
        </p:nvSpPr>
        <p:spPr>
          <a:xfrm>
            <a:off x="3228974" y="4248150"/>
            <a:ext cx="5734050" cy="1171575"/>
          </a:xfrm>
          <a:prstGeom prst="roundRect">
            <a:avLst>
              <a:gd name="adj" fmla="val 50000"/>
            </a:avLst>
          </a:prstGeom>
          <a:solidFill>
            <a:srgbClr val="FBD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smtClean="0">
                <a:solidFill>
                  <a:schemeClr val="bg2">
                    <a:lumMod val="10000"/>
                  </a:schemeClr>
                </a:solidFill>
                <a:latin typeface="Microsoft YaHei UI" pitchFamily="34" charset="-122"/>
                <a:ea typeface="Microsoft YaHei UI" pitchFamily="34" charset="-122"/>
              </a:rPr>
              <a:t>請使用</a:t>
            </a:r>
            <a:r>
              <a:rPr lang="en-US" altLang="zh-TW" sz="4400" b="1" dirty="0" smtClean="0">
                <a:solidFill>
                  <a:schemeClr val="bg2">
                    <a:lumMod val="10000"/>
                  </a:schemeClr>
                </a:solidFill>
                <a:latin typeface="Microsoft YaHei UI" pitchFamily="34" charset="-122"/>
                <a:ea typeface="Microsoft YaHei UI" pitchFamily="34" charset="-122"/>
              </a:rPr>
              <a:t>TMS</a:t>
            </a:r>
            <a:r>
              <a:rPr lang="zh-TW" altLang="en-US" sz="4400" b="1" dirty="0" smtClean="0">
                <a:solidFill>
                  <a:schemeClr val="bg2">
                    <a:lumMod val="10000"/>
                  </a:schemeClr>
                </a:solidFill>
                <a:latin typeface="Microsoft YaHei UI" pitchFamily="34" charset="-122"/>
                <a:ea typeface="Microsoft YaHei UI" pitchFamily="34" charset="-122"/>
              </a:rPr>
              <a:t> </a:t>
            </a:r>
            <a:r>
              <a:rPr lang="en-US" altLang="zh-TW" sz="4400" b="1" dirty="0" smtClean="0">
                <a:solidFill>
                  <a:schemeClr val="bg2">
                    <a:lumMod val="10000"/>
                  </a:schemeClr>
                </a:solidFill>
                <a:latin typeface="Microsoft YaHei UI" pitchFamily="34" charset="-122"/>
                <a:ea typeface="Microsoft YaHei UI" pitchFamily="34" charset="-122"/>
              </a:rPr>
              <a:t>ERP</a:t>
            </a:r>
            <a:endParaRPr lang="zh-TW" altLang="en-US" sz="4400" b="1" dirty="0">
              <a:solidFill>
                <a:schemeClr val="bg2">
                  <a:lumMod val="10000"/>
                </a:schemeClr>
              </a:solidFill>
              <a:latin typeface="Microsoft YaHei UI" pitchFamily="34" charset="-122"/>
              <a:ea typeface="Microsoft YaHei UI" pitchFamily="34" charset="-122"/>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080" y="-2070"/>
            <a:ext cx="1592920" cy="722124"/>
          </a:xfrm>
          <a:prstGeom prst="rect">
            <a:avLst/>
          </a:prstGeom>
        </p:spPr>
      </p:pic>
    </p:spTree>
    <p:extLst>
      <p:ext uri="{BB962C8B-B14F-4D97-AF65-F5344CB8AC3E}">
        <p14:creationId xmlns:p14="http://schemas.microsoft.com/office/powerpoint/2010/main" val="161168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6197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8285202" y="5711309"/>
            <a:ext cx="1843774" cy="1027525"/>
          </a:xfrm>
          <a:prstGeom prst="rect">
            <a:avLst/>
          </a:prstGeom>
        </p:spPr>
        <p:txBody>
          <a:bodyPr wrap="none">
            <a:spAutoFit/>
          </a:bodyPr>
          <a:lstStyle/>
          <a:p>
            <a:pPr>
              <a:lnSpc>
                <a:spcPct val="150000"/>
              </a:lnSpc>
            </a:pPr>
            <a:r>
              <a:rPr lang="zh-TW" altLang="en-US" sz="1400" b="1" dirty="0">
                <a:solidFill>
                  <a:schemeClr val="bg2">
                    <a:lumMod val="25000"/>
                  </a:schemeClr>
                </a:solidFill>
                <a:latin typeface="Microsoft YaHei UI" pitchFamily="34" charset="-122"/>
                <a:ea typeface="Microsoft YaHei UI" pitchFamily="34" charset="-122"/>
                <a:cs typeface="Arial" pitchFamily="34" charset="0"/>
              </a:rPr>
              <a:t>台北</a:t>
            </a:r>
            <a:r>
              <a:rPr lang="en-US" altLang="zh-TW" sz="1400" b="1" dirty="0">
                <a:solidFill>
                  <a:schemeClr val="bg2">
                    <a:lumMod val="25000"/>
                  </a:schemeClr>
                </a:solidFill>
                <a:latin typeface="Microsoft YaHei UI" pitchFamily="34" charset="-122"/>
                <a:ea typeface="Microsoft YaHei UI" pitchFamily="34" charset="-122"/>
                <a:cs typeface="Arial" pitchFamily="34" charset="0"/>
              </a:rPr>
              <a:t>(02)2783 3460</a:t>
            </a:r>
          </a:p>
          <a:p>
            <a:pPr>
              <a:lnSpc>
                <a:spcPct val="150000"/>
              </a:lnSpc>
            </a:pPr>
            <a:r>
              <a:rPr lang="zh-TW" altLang="en-US" sz="1400" b="1" dirty="0">
                <a:solidFill>
                  <a:schemeClr val="bg2">
                    <a:lumMod val="25000"/>
                  </a:schemeClr>
                </a:solidFill>
                <a:latin typeface="Microsoft YaHei UI" pitchFamily="34" charset="-122"/>
                <a:ea typeface="Microsoft YaHei UI" pitchFamily="34" charset="-122"/>
                <a:cs typeface="Arial" pitchFamily="34" charset="0"/>
              </a:rPr>
              <a:t>台中</a:t>
            </a:r>
            <a:r>
              <a:rPr lang="en-US" altLang="zh-TW" sz="1400" b="1" dirty="0">
                <a:solidFill>
                  <a:schemeClr val="bg2">
                    <a:lumMod val="25000"/>
                  </a:schemeClr>
                </a:solidFill>
                <a:latin typeface="Microsoft YaHei UI" pitchFamily="34" charset="-122"/>
                <a:ea typeface="Microsoft YaHei UI" pitchFamily="34" charset="-122"/>
                <a:cs typeface="Arial" pitchFamily="34" charset="0"/>
              </a:rPr>
              <a:t>(04)2422 2299</a:t>
            </a:r>
          </a:p>
          <a:p>
            <a:pPr>
              <a:lnSpc>
                <a:spcPct val="150000"/>
              </a:lnSpc>
            </a:pPr>
            <a:r>
              <a:rPr lang="zh-TW" altLang="en-US" sz="1400" b="1" dirty="0">
                <a:solidFill>
                  <a:schemeClr val="bg2">
                    <a:lumMod val="25000"/>
                  </a:schemeClr>
                </a:solidFill>
                <a:latin typeface="Microsoft YaHei UI" pitchFamily="34" charset="-122"/>
                <a:ea typeface="Microsoft YaHei UI" pitchFamily="34" charset="-122"/>
                <a:cs typeface="Arial" pitchFamily="34" charset="0"/>
              </a:rPr>
              <a:t>新竹</a:t>
            </a:r>
            <a:r>
              <a:rPr lang="en-US" altLang="zh-TW" sz="1400" b="1" dirty="0">
                <a:solidFill>
                  <a:schemeClr val="bg2">
                    <a:lumMod val="25000"/>
                  </a:schemeClr>
                </a:solidFill>
                <a:latin typeface="Microsoft YaHei UI" pitchFamily="34" charset="-122"/>
                <a:ea typeface="Microsoft YaHei UI" pitchFamily="34" charset="-122"/>
                <a:cs typeface="Arial" pitchFamily="34" charset="0"/>
              </a:rPr>
              <a:t>(03)5544 026</a:t>
            </a:r>
            <a:endParaRPr lang="zh-TW" altLang="en-US" sz="1400" dirty="0">
              <a:solidFill>
                <a:schemeClr val="bg2">
                  <a:lumMod val="25000"/>
                </a:schemeClr>
              </a:solidFill>
            </a:endParaRPr>
          </a:p>
        </p:txBody>
      </p:sp>
      <p:sp>
        <p:nvSpPr>
          <p:cNvPr id="9" name="矩形 8"/>
          <p:cNvSpPr/>
          <p:nvPr/>
        </p:nvSpPr>
        <p:spPr>
          <a:xfrm>
            <a:off x="10281376" y="5711309"/>
            <a:ext cx="1733167" cy="1027525"/>
          </a:xfrm>
          <a:prstGeom prst="rect">
            <a:avLst/>
          </a:prstGeom>
        </p:spPr>
        <p:txBody>
          <a:bodyPr wrap="none">
            <a:spAutoFit/>
          </a:bodyPr>
          <a:lstStyle/>
          <a:p>
            <a:pPr>
              <a:lnSpc>
                <a:spcPct val="150000"/>
              </a:lnSpc>
            </a:pPr>
            <a:r>
              <a:rPr lang="zh-TW" altLang="en-US" sz="1400" b="1" dirty="0">
                <a:solidFill>
                  <a:schemeClr val="bg2">
                    <a:lumMod val="25000"/>
                  </a:schemeClr>
                </a:solidFill>
                <a:latin typeface="Microsoft YaHei UI" pitchFamily="34" charset="-122"/>
                <a:ea typeface="Microsoft YaHei UI" pitchFamily="34" charset="-122"/>
                <a:cs typeface="Arial" pitchFamily="34" charset="0"/>
              </a:rPr>
              <a:t>高雄</a:t>
            </a:r>
            <a:r>
              <a:rPr lang="en-US" altLang="zh-TW" sz="1400" b="1" dirty="0">
                <a:solidFill>
                  <a:schemeClr val="bg2">
                    <a:lumMod val="25000"/>
                  </a:schemeClr>
                </a:solidFill>
                <a:latin typeface="Microsoft YaHei UI" pitchFamily="34" charset="-122"/>
                <a:ea typeface="Microsoft YaHei UI" pitchFamily="34" charset="-122"/>
                <a:cs typeface="Arial" pitchFamily="34" charset="0"/>
              </a:rPr>
              <a:t>(07)3591 300</a:t>
            </a:r>
          </a:p>
          <a:p>
            <a:pPr>
              <a:lnSpc>
                <a:spcPct val="150000"/>
              </a:lnSpc>
            </a:pPr>
            <a:r>
              <a:rPr lang="zh-TW" altLang="en-US" sz="1400" b="1" dirty="0">
                <a:solidFill>
                  <a:schemeClr val="bg2">
                    <a:lumMod val="25000"/>
                  </a:schemeClr>
                </a:solidFill>
                <a:latin typeface="Microsoft YaHei UI" pitchFamily="34" charset="-122"/>
                <a:ea typeface="Microsoft YaHei UI" pitchFamily="34" charset="-122"/>
                <a:cs typeface="Arial" pitchFamily="34" charset="0"/>
              </a:rPr>
              <a:t>台南</a:t>
            </a:r>
            <a:r>
              <a:rPr lang="en-US" altLang="zh-TW" sz="1400" b="1" dirty="0">
                <a:solidFill>
                  <a:schemeClr val="bg2">
                    <a:lumMod val="25000"/>
                  </a:schemeClr>
                </a:solidFill>
                <a:latin typeface="Microsoft YaHei UI" pitchFamily="34" charset="-122"/>
                <a:ea typeface="Microsoft YaHei UI" pitchFamily="34" charset="-122"/>
                <a:cs typeface="Arial" pitchFamily="34" charset="0"/>
              </a:rPr>
              <a:t>(06)2513 299</a:t>
            </a:r>
          </a:p>
          <a:p>
            <a:pPr>
              <a:lnSpc>
                <a:spcPct val="150000"/>
              </a:lnSpc>
            </a:pPr>
            <a:r>
              <a:rPr lang="zh-TW" altLang="en-US" sz="1400" b="1" dirty="0">
                <a:solidFill>
                  <a:schemeClr val="bg2">
                    <a:lumMod val="25000"/>
                  </a:schemeClr>
                </a:solidFill>
                <a:latin typeface="Microsoft YaHei UI" pitchFamily="34" charset="-122"/>
                <a:ea typeface="Microsoft YaHei UI" pitchFamily="34" charset="-122"/>
                <a:cs typeface="Arial" pitchFamily="34" charset="0"/>
              </a:rPr>
              <a:t>花蓮</a:t>
            </a:r>
            <a:r>
              <a:rPr lang="en-US" altLang="zh-TW" sz="1400" b="1" dirty="0">
                <a:solidFill>
                  <a:schemeClr val="bg2">
                    <a:lumMod val="25000"/>
                  </a:schemeClr>
                </a:solidFill>
                <a:latin typeface="Microsoft YaHei UI" pitchFamily="34" charset="-122"/>
                <a:ea typeface="Microsoft YaHei UI" pitchFamily="34" charset="-122"/>
                <a:cs typeface="Arial" pitchFamily="34" charset="0"/>
              </a:rPr>
              <a:t>(03)8578 585</a:t>
            </a:r>
            <a:endParaRPr lang="zh-TW" altLang="en-US" sz="1400" dirty="0">
              <a:solidFill>
                <a:schemeClr val="bg2">
                  <a:lumMod val="25000"/>
                </a:schemeClr>
              </a:solidFill>
            </a:endParaRPr>
          </a:p>
        </p:txBody>
      </p:sp>
      <p:sp>
        <p:nvSpPr>
          <p:cNvPr id="10" name="圓角矩形 9"/>
          <p:cNvSpPr/>
          <p:nvPr/>
        </p:nvSpPr>
        <p:spPr>
          <a:xfrm>
            <a:off x="4010024" y="5886829"/>
            <a:ext cx="4086225" cy="43815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TW" altLang="en-US" sz="2000" b="1" dirty="0">
                <a:solidFill>
                  <a:schemeClr val="bg1"/>
                </a:solidFill>
                <a:latin typeface="Microsoft YaHei UI" pitchFamily="34" charset="-122"/>
                <a:ea typeface="Microsoft YaHei UI" pitchFamily="34" charset="-122"/>
              </a:rPr>
              <a:t>免費服務</a:t>
            </a:r>
            <a:r>
              <a:rPr lang="zh-TW" altLang="en-US" sz="2000" b="1" dirty="0" smtClean="0">
                <a:solidFill>
                  <a:schemeClr val="bg1"/>
                </a:solidFill>
                <a:latin typeface="Microsoft YaHei UI" pitchFamily="34" charset="-122"/>
                <a:ea typeface="Microsoft YaHei UI" pitchFamily="34" charset="-122"/>
              </a:rPr>
              <a:t>專線</a:t>
            </a:r>
            <a:r>
              <a:rPr lang="en-US" altLang="zh-TW" sz="2000" b="1" dirty="0">
                <a:solidFill>
                  <a:schemeClr val="bg1"/>
                </a:solidFill>
                <a:latin typeface="Microsoft YaHei UI" pitchFamily="34" charset="-122"/>
                <a:ea typeface="Microsoft YaHei UI" pitchFamily="34" charset="-122"/>
              </a:rPr>
              <a:t>0800-823-888</a:t>
            </a:r>
            <a:endParaRPr lang="zh-TW" altLang="en-US" sz="2000" b="1" dirty="0">
              <a:solidFill>
                <a:schemeClr val="bg1"/>
              </a:solidFill>
              <a:latin typeface="Microsoft YaHei UI" pitchFamily="34" charset="-122"/>
              <a:ea typeface="Microsoft YaHei UI" pitchFamily="34" charset="-122"/>
            </a:endParaRPr>
          </a:p>
        </p:txBody>
      </p:sp>
      <p:sp>
        <p:nvSpPr>
          <p:cNvPr id="11" name="矩形 10"/>
          <p:cNvSpPr/>
          <p:nvPr/>
        </p:nvSpPr>
        <p:spPr>
          <a:xfrm>
            <a:off x="4100512" y="6304165"/>
            <a:ext cx="3924298" cy="350224"/>
          </a:xfrm>
          <a:prstGeom prst="rect">
            <a:avLst/>
          </a:prstGeom>
        </p:spPr>
        <p:txBody>
          <a:bodyPr wrap="square">
            <a:spAutoFit/>
          </a:bodyPr>
          <a:lstStyle/>
          <a:p>
            <a:pPr algn="dist">
              <a:lnSpc>
                <a:spcPct val="150000"/>
              </a:lnSpc>
            </a:pPr>
            <a:r>
              <a:rPr lang="zh-TW" altLang="en-US" sz="1250" b="1" dirty="0">
                <a:solidFill>
                  <a:schemeClr val="bg2">
                    <a:lumMod val="25000"/>
                  </a:schemeClr>
                </a:solidFill>
                <a:latin typeface="Microsoft YaHei UI" pitchFamily="34" charset="-122"/>
                <a:ea typeface="Microsoft YaHei UI" pitchFamily="34" charset="-122"/>
                <a:cs typeface="Arial" pitchFamily="34" charset="0"/>
              </a:rPr>
              <a:t>週一至周五 </a:t>
            </a:r>
            <a:r>
              <a:rPr lang="en-US" altLang="zh-TW" sz="1250" b="1" dirty="0">
                <a:solidFill>
                  <a:schemeClr val="bg2">
                    <a:lumMod val="25000"/>
                  </a:schemeClr>
                </a:solidFill>
                <a:latin typeface="Microsoft YaHei UI" pitchFamily="34" charset="-122"/>
                <a:ea typeface="Microsoft YaHei UI" pitchFamily="34" charset="-122"/>
                <a:cs typeface="Arial" pitchFamily="34" charset="0"/>
              </a:rPr>
              <a:t>AM9:00~PM6:00 </a:t>
            </a:r>
            <a:r>
              <a:rPr lang="zh-TW" altLang="en-US" sz="1250" b="1" dirty="0">
                <a:solidFill>
                  <a:schemeClr val="bg2">
                    <a:lumMod val="25000"/>
                  </a:schemeClr>
                </a:solidFill>
                <a:latin typeface="Microsoft YaHei UI" pitchFamily="34" charset="-122"/>
                <a:ea typeface="Microsoft YaHei UI" pitchFamily="34" charset="-122"/>
                <a:cs typeface="Arial" pitchFamily="34" charset="0"/>
              </a:rPr>
              <a:t>將由專人為您服務</a:t>
            </a:r>
            <a:endParaRPr lang="zh-TW" altLang="en-US" sz="1250" dirty="0">
              <a:solidFill>
                <a:schemeClr val="bg2">
                  <a:lumMod val="25000"/>
                </a:schemeClr>
              </a:solidFill>
            </a:endParaRPr>
          </a:p>
        </p:txBody>
      </p:sp>
      <p:sp>
        <p:nvSpPr>
          <p:cNvPr id="12" name="矩形 11"/>
          <p:cNvSpPr/>
          <p:nvPr/>
        </p:nvSpPr>
        <p:spPr>
          <a:xfrm>
            <a:off x="169466" y="5842500"/>
            <a:ext cx="2728911" cy="461665"/>
          </a:xfrm>
          <a:prstGeom prst="rect">
            <a:avLst/>
          </a:prstGeom>
        </p:spPr>
        <p:txBody>
          <a:bodyPr wrap="square">
            <a:spAutoFit/>
          </a:bodyPr>
          <a:lstStyle/>
          <a:p>
            <a:r>
              <a:rPr lang="zh-TW" altLang="en-US" sz="2400" b="1" dirty="0">
                <a:solidFill>
                  <a:schemeClr val="bg2">
                    <a:lumMod val="25000"/>
                  </a:schemeClr>
                </a:solidFill>
                <a:latin typeface="Microsoft YaHei UI" pitchFamily="34" charset="-122"/>
                <a:ea typeface="Microsoft YaHei UI" pitchFamily="34" charset="-122"/>
                <a:cs typeface="Arial" pitchFamily="34" charset="0"/>
              </a:rPr>
              <a:t>廣</a:t>
            </a:r>
            <a:r>
              <a:rPr lang="zh-TW" altLang="en-US" sz="2400" b="1" dirty="0" smtClean="0">
                <a:solidFill>
                  <a:schemeClr val="bg2">
                    <a:lumMod val="25000"/>
                  </a:schemeClr>
                </a:solidFill>
                <a:latin typeface="Microsoft YaHei UI" pitchFamily="34" charset="-122"/>
                <a:ea typeface="Microsoft YaHei UI" pitchFamily="34" charset="-122"/>
                <a:cs typeface="Arial" pitchFamily="34" charset="0"/>
              </a:rPr>
              <a:t>鐸企業有限公司</a:t>
            </a:r>
            <a:endParaRPr lang="zh-TW" altLang="en-US" sz="2400" dirty="0">
              <a:solidFill>
                <a:schemeClr val="bg2">
                  <a:lumMod val="25000"/>
                </a:schemeClr>
              </a:solidFill>
            </a:endParaRPr>
          </a:p>
        </p:txBody>
      </p:sp>
      <p:sp>
        <p:nvSpPr>
          <p:cNvPr id="13" name="矩形 12"/>
          <p:cNvSpPr/>
          <p:nvPr/>
        </p:nvSpPr>
        <p:spPr>
          <a:xfrm>
            <a:off x="186092" y="6410642"/>
            <a:ext cx="2728911" cy="276999"/>
          </a:xfrm>
          <a:prstGeom prst="rect">
            <a:avLst/>
          </a:prstGeom>
        </p:spPr>
        <p:txBody>
          <a:bodyPr wrap="square">
            <a:spAutoFit/>
          </a:bodyPr>
          <a:lstStyle/>
          <a:p>
            <a:r>
              <a:rPr lang="en-US" altLang="zh-TW" sz="1200" b="1" dirty="0">
                <a:solidFill>
                  <a:schemeClr val="bg2">
                    <a:lumMod val="75000"/>
                  </a:schemeClr>
                </a:solidFill>
                <a:latin typeface="Microsoft YaHei UI" pitchFamily="34" charset="-122"/>
                <a:ea typeface="Microsoft YaHei UI" pitchFamily="34" charset="-122"/>
                <a:cs typeface="Arial" pitchFamily="34" charset="0"/>
              </a:rPr>
              <a:t>https://</a:t>
            </a:r>
            <a:r>
              <a:rPr lang="en-US" altLang="zh-TW" sz="1200" b="1" dirty="0" smtClean="0">
                <a:solidFill>
                  <a:schemeClr val="bg2">
                    <a:lumMod val="75000"/>
                  </a:schemeClr>
                </a:solidFill>
                <a:latin typeface="Microsoft YaHei UI" pitchFamily="34" charset="-122"/>
                <a:ea typeface="Microsoft YaHei UI" pitchFamily="34" charset="-122"/>
                <a:cs typeface="Arial" pitchFamily="34" charset="0"/>
              </a:rPr>
              <a:t>www.tmserp.com.tw</a:t>
            </a:r>
            <a:endParaRPr lang="zh-TW" altLang="en-US" sz="1200" dirty="0">
              <a:solidFill>
                <a:schemeClr val="bg2">
                  <a:lumMod val="75000"/>
                </a:schemeClr>
              </a:solidFill>
            </a:endParaRPr>
          </a:p>
        </p:txBody>
      </p:sp>
      <p:grpSp>
        <p:nvGrpSpPr>
          <p:cNvPr id="7" name="群組 6"/>
          <p:cNvGrpSpPr/>
          <p:nvPr/>
        </p:nvGrpSpPr>
        <p:grpSpPr>
          <a:xfrm>
            <a:off x="3006725" y="5886829"/>
            <a:ext cx="846537" cy="767560"/>
            <a:chOff x="3027363" y="5886829"/>
            <a:chExt cx="846537" cy="767560"/>
          </a:xfrm>
        </p:grpSpPr>
        <p:sp>
          <p:nvSpPr>
            <p:cNvPr id="6" name="圓角矩形 5"/>
            <p:cNvSpPr/>
            <p:nvPr/>
          </p:nvSpPr>
          <p:spPr>
            <a:xfrm>
              <a:off x="3027363" y="5886829"/>
              <a:ext cx="846536" cy="767560"/>
            </a:xfrm>
            <a:prstGeom prst="roundRect">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3027364" y="5927921"/>
              <a:ext cx="846536" cy="707886"/>
            </a:xfrm>
            <a:prstGeom prst="rect">
              <a:avLst/>
            </a:prstGeom>
          </p:spPr>
          <p:txBody>
            <a:bodyPr wrap="square">
              <a:spAutoFit/>
            </a:bodyPr>
            <a:lstStyle/>
            <a:p>
              <a:pPr algn="dist">
                <a:lnSpc>
                  <a:spcPts val="1600"/>
                </a:lnSpc>
              </a:pPr>
              <a:r>
                <a:rPr lang="zh-TW" altLang="en-US" sz="1200" b="1" dirty="0">
                  <a:solidFill>
                    <a:schemeClr val="bg2">
                      <a:lumMod val="25000"/>
                    </a:schemeClr>
                  </a:solidFill>
                  <a:latin typeface="Microsoft YaHei UI" pitchFamily="34" charset="-122"/>
                  <a:ea typeface="Microsoft YaHei UI" pitchFamily="34" charset="-122"/>
                  <a:cs typeface="Arial" pitchFamily="34" charset="0"/>
                </a:rPr>
                <a:t>請洽全台</a:t>
              </a:r>
            </a:p>
            <a:p>
              <a:pPr algn="dist">
                <a:lnSpc>
                  <a:spcPts val="1600"/>
                </a:lnSpc>
              </a:pPr>
              <a:r>
                <a:rPr lang="zh-TW" altLang="en-US" sz="1200" b="1" dirty="0">
                  <a:solidFill>
                    <a:schemeClr val="bg2">
                      <a:lumMod val="25000"/>
                    </a:schemeClr>
                  </a:solidFill>
                  <a:latin typeface="Microsoft YaHei UI" pitchFamily="34" charset="-122"/>
                  <a:ea typeface="Microsoft YaHei UI" pitchFamily="34" charset="-122"/>
                  <a:cs typeface="Arial" pitchFamily="34" charset="0"/>
                </a:rPr>
                <a:t>服務專線</a:t>
              </a:r>
            </a:p>
            <a:p>
              <a:pPr algn="dist">
                <a:lnSpc>
                  <a:spcPts val="1600"/>
                </a:lnSpc>
              </a:pPr>
              <a:r>
                <a:rPr lang="zh-TW" altLang="en-US" sz="1200" b="1" dirty="0">
                  <a:solidFill>
                    <a:schemeClr val="bg2">
                      <a:lumMod val="25000"/>
                    </a:schemeClr>
                  </a:solidFill>
                  <a:latin typeface="Microsoft YaHei UI" pitchFamily="34" charset="-122"/>
                  <a:ea typeface="Microsoft YaHei UI" pitchFamily="34" charset="-122"/>
                  <a:cs typeface="Arial" pitchFamily="34" charset="0"/>
                </a:rPr>
                <a:t>或代理商</a:t>
              </a:r>
              <a:endParaRPr lang="zh-TW" altLang="en-US" sz="1200" dirty="0">
                <a:solidFill>
                  <a:schemeClr val="bg2">
                    <a:lumMod val="25000"/>
                  </a:schemeClr>
                </a:solidFill>
              </a:endParaRPr>
            </a:p>
          </p:txBody>
        </p:sp>
      </p:grpSp>
      <p:sp>
        <p:nvSpPr>
          <p:cNvPr id="17" name="矩形 16"/>
          <p:cNvSpPr/>
          <p:nvPr/>
        </p:nvSpPr>
        <p:spPr>
          <a:xfrm>
            <a:off x="169466" y="6209938"/>
            <a:ext cx="2640236" cy="276999"/>
          </a:xfrm>
          <a:prstGeom prst="rect">
            <a:avLst/>
          </a:prstGeom>
        </p:spPr>
        <p:txBody>
          <a:bodyPr wrap="square">
            <a:spAutoFit/>
          </a:bodyPr>
          <a:lstStyle/>
          <a:p>
            <a:pPr algn="dist"/>
            <a:r>
              <a:rPr lang="en-US" altLang="zh-TW" sz="1200" b="1" dirty="0" smtClean="0">
                <a:solidFill>
                  <a:schemeClr val="bg2">
                    <a:lumMod val="25000"/>
                  </a:schemeClr>
                </a:solidFill>
                <a:latin typeface="Microsoft YaHei UI" pitchFamily="34" charset="-122"/>
                <a:ea typeface="Microsoft YaHei UI" pitchFamily="34" charset="-122"/>
                <a:cs typeface="Arial" pitchFamily="34" charset="0"/>
              </a:rPr>
              <a:t>KTNET</a:t>
            </a:r>
            <a:r>
              <a:rPr lang="zh-TW" altLang="en-US" sz="1200" b="1" dirty="0" smtClean="0">
                <a:solidFill>
                  <a:schemeClr val="bg2">
                    <a:lumMod val="25000"/>
                  </a:schemeClr>
                </a:solidFill>
                <a:latin typeface="Microsoft YaHei UI" pitchFamily="34" charset="-122"/>
                <a:ea typeface="Microsoft YaHei UI" pitchFamily="34" charset="-122"/>
                <a:cs typeface="Arial" pitchFamily="34" charset="0"/>
              </a:rPr>
              <a:t> </a:t>
            </a:r>
            <a:r>
              <a:rPr lang="en-US" altLang="zh-TW" sz="1200" b="1" dirty="0" smtClean="0">
                <a:solidFill>
                  <a:schemeClr val="bg2">
                    <a:lumMod val="25000"/>
                  </a:schemeClr>
                </a:solidFill>
                <a:latin typeface="Microsoft YaHei UI" pitchFamily="34" charset="-122"/>
                <a:ea typeface="Microsoft YaHei UI" pitchFamily="34" charset="-122"/>
                <a:cs typeface="Arial" pitchFamily="34" charset="0"/>
              </a:rPr>
              <a:t>ENTERPRISE</a:t>
            </a:r>
            <a:r>
              <a:rPr lang="zh-TW" altLang="en-US" sz="1200" b="1" dirty="0" smtClean="0">
                <a:solidFill>
                  <a:schemeClr val="bg2">
                    <a:lumMod val="25000"/>
                  </a:schemeClr>
                </a:solidFill>
                <a:latin typeface="Microsoft YaHei UI" pitchFamily="34" charset="-122"/>
                <a:ea typeface="Microsoft YaHei UI" pitchFamily="34" charset="-122"/>
                <a:cs typeface="Arial" pitchFamily="34" charset="0"/>
              </a:rPr>
              <a:t> </a:t>
            </a:r>
            <a:r>
              <a:rPr lang="en-US" altLang="zh-TW" sz="1200" b="1" dirty="0" smtClean="0">
                <a:solidFill>
                  <a:schemeClr val="bg2">
                    <a:lumMod val="25000"/>
                  </a:schemeClr>
                </a:solidFill>
                <a:latin typeface="Microsoft YaHei UI" pitchFamily="34" charset="-122"/>
                <a:ea typeface="Microsoft YaHei UI" pitchFamily="34" charset="-122"/>
                <a:cs typeface="Arial" pitchFamily="34" charset="0"/>
              </a:rPr>
              <a:t>CO.,LTD</a:t>
            </a:r>
            <a:endParaRPr lang="zh-TW" altLang="en-US" sz="1200" dirty="0">
              <a:solidFill>
                <a:schemeClr val="bg2">
                  <a:lumMod val="25000"/>
                </a:schemeClr>
              </a:solidFill>
            </a:endParaRPr>
          </a:p>
        </p:txBody>
      </p:sp>
      <p:pic>
        <p:nvPicPr>
          <p:cNvPr id="6146" name="Picture 2" descr="C:\Users\kt\Desktop\未命名-3_工作區域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2467" y="1047749"/>
            <a:ext cx="2541588" cy="25415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kt\Desktop\未命名-3-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5155" y="1139825"/>
            <a:ext cx="2946845" cy="44799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2488806" y="4592637"/>
            <a:ext cx="2728911" cy="307777"/>
          </a:xfrm>
          <a:prstGeom prst="rect">
            <a:avLst/>
          </a:prstGeom>
        </p:spPr>
        <p:txBody>
          <a:bodyPr wrap="square">
            <a:spAutoFit/>
          </a:bodyPr>
          <a:lstStyle/>
          <a:p>
            <a:pPr algn="dist"/>
            <a:r>
              <a:rPr lang="zh-TW" altLang="en-US" sz="1400" b="1" dirty="0" smtClean="0">
                <a:solidFill>
                  <a:schemeClr val="bg1">
                    <a:lumMod val="50000"/>
                  </a:schemeClr>
                </a:solidFill>
                <a:latin typeface="Microsoft YaHei UI" pitchFamily="34" charset="-122"/>
                <a:ea typeface="Microsoft YaHei UI" pitchFamily="34" charset="-122"/>
                <a:cs typeface="Arial" pitchFamily="34" charset="0"/>
              </a:rPr>
              <a:t>只想幫您省錢的好系統</a:t>
            </a:r>
            <a:endParaRPr lang="zh-TW" altLang="en-US" sz="1400" dirty="0">
              <a:solidFill>
                <a:schemeClr val="bg1">
                  <a:lumMod val="50000"/>
                </a:schemeClr>
              </a:solidFill>
            </a:endParaRPr>
          </a:p>
        </p:txBody>
      </p:sp>
      <p:grpSp>
        <p:nvGrpSpPr>
          <p:cNvPr id="18" name="群組 17"/>
          <p:cNvGrpSpPr/>
          <p:nvPr/>
        </p:nvGrpSpPr>
        <p:grpSpPr>
          <a:xfrm>
            <a:off x="6003979" y="1474223"/>
            <a:ext cx="3203110" cy="2914649"/>
            <a:chOff x="6096001" y="1381126"/>
            <a:chExt cx="2972966" cy="2705231"/>
          </a:xfrm>
        </p:grpSpPr>
        <p:sp>
          <p:nvSpPr>
            <p:cNvPr id="14" name="橢圓 13"/>
            <p:cNvSpPr/>
            <p:nvPr/>
          </p:nvSpPr>
          <p:spPr>
            <a:xfrm>
              <a:off x="6096001" y="1381126"/>
              <a:ext cx="819149" cy="819149"/>
            </a:xfrm>
            <a:prstGeom prst="ellipse">
              <a:avLst/>
            </a:prstGeom>
            <a:solidFill>
              <a:srgbClr val="FBDE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600"/>
                </a:lnSpc>
              </a:pPr>
              <a:r>
                <a:rPr lang="en-US" altLang="zh-TW" sz="5400" b="1" dirty="0" smtClean="0">
                  <a:solidFill>
                    <a:schemeClr val="tx1">
                      <a:lumMod val="95000"/>
                      <a:lumOff val="5000"/>
                    </a:schemeClr>
                  </a:solidFill>
                  <a:latin typeface="Microsoft YaHei UI" pitchFamily="34" charset="-122"/>
                  <a:ea typeface="Microsoft YaHei UI" pitchFamily="34" charset="-122"/>
                </a:rPr>
                <a:t>T</a:t>
              </a:r>
              <a:endParaRPr lang="zh-TW" altLang="en-US" sz="5400" b="1" dirty="0">
                <a:solidFill>
                  <a:schemeClr val="tx1">
                    <a:lumMod val="95000"/>
                    <a:lumOff val="5000"/>
                  </a:schemeClr>
                </a:solidFill>
                <a:latin typeface="Microsoft YaHei UI" pitchFamily="34" charset="-122"/>
                <a:ea typeface="Microsoft YaHei UI" pitchFamily="34" charset="-122"/>
              </a:endParaRPr>
            </a:p>
          </p:txBody>
        </p:sp>
        <p:sp>
          <p:nvSpPr>
            <p:cNvPr id="16" name="矩形 15"/>
            <p:cNvSpPr/>
            <p:nvPr/>
          </p:nvSpPr>
          <p:spPr>
            <a:xfrm>
              <a:off x="6993151" y="1467534"/>
              <a:ext cx="1123607" cy="657024"/>
            </a:xfrm>
            <a:prstGeom prst="rect">
              <a:avLst/>
            </a:prstGeom>
          </p:spPr>
          <p:txBody>
            <a:bodyPr wrap="none">
              <a:spAutoFit/>
            </a:bodyPr>
            <a:lstStyle/>
            <a:p>
              <a:r>
                <a:rPr lang="zh-TW" altLang="en-US" sz="4000" b="1" dirty="0" smtClean="0">
                  <a:solidFill>
                    <a:srgbClr val="FBDE09"/>
                  </a:solidFill>
                  <a:latin typeface="Microsoft YaHei UI" pitchFamily="34" charset="-122"/>
                  <a:ea typeface="Microsoft YaHei UI" pitchFamily="34" charset="-122"/>
                  <a:cs typeface="Arial" pitchFamily="34" charset="0"/>
                </a:rPr>
                <a:t>您省</a:t>
              </a:r>
              <a:endParaRPr lang="zh-TW" altLang="en-US" sz="4000" dirty="0">
                <a:solidFill>
                  <a:srgbClr val="FBDE09"/>
                </a:solidFill>
              </a:endParaRPr>
            </a:p>
          </p:txBody>
        </p:sp>
        <p:sp>
          <p:nvSpPr>
            <p:cNvPr id="24" name="橢圓 23"/>
            <p:cNvSpPr/>
            <p:nvPr/>
          </p:nvSpPr>
          <p:spPr>
            <a:xfrm>
              <a:off x="6096001" y="2318543"/>
              <a:ext cx="819149" cy="819149"/>
            </a:xfrm>
            <a:prstGeom prst="ellipse">
              <a:avLst/>
            </a:prstGeom>
            <a:solidFill>
              <a:srgbClr val="FBDE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600"/>
                </a:lnSpc>
              </a:pPr>
              <a:r>
                <a:rPr lang="en-US" altLang="zh-TW" sz="5400" b="1" dirty="0" smtClean="0">
                  <a:solidFill>
                    <a:schemeClr val="tx1">
                      <a:lumMod val="95000"/>
                      <a:lumOff val="5000"/>
                    </a:schemeClr>
                  </a:solidFill>
                  <a:latin typeface="Arial" pitchFamily="34" charset="0"/>
                  <a:ea typeface="Microsoft YaHei UI" pitchFamily="34" charset="-122"/>
                  <a:cs typeface="Arial" pitchFamily="34" charset="0"/>
                </a:rPr>
                <a:t>M</a:t>
              </a:r>
              <a:endParaRPr lang="zh-TW" altLang="en-US" sz="5400" b="1" dirty="0">
                <a:solidFill>
                  <a:schemeClr val="tx1">
                    <a:lumMod val="95000"/>
                    <a:lumOff val="5000"/>
                  </a:schemeClr>
                </a:solidFill>
                <a:latin typeface="Arial" pitchFamily="34" charset="0"/>
                <a:ea typeface="Microsoft YaHei UI" pitchFamily="34" charset="-122"/>
                <a:cs typeface="Arial" pitchFamily="34" charset="0"/>
              </a:endParaRPr>
            </a:p>
          </p:txBody>
        </p:sp>
        <p:sp>
          <p:nvSpPr>
            <p:cNvPr id="25" name="矩形 24"/>
            <p:cNvSpPr/>
            <p:nvPr/>
          </p:nvSpPr>
          <p:spPr>
            <a:xfrm>
              <a:off x="6993151" y="2404951"/>
              <a:ext cx="1342318" cy="657024"/>
            </a:xfrm>
            <a:prstGeom prst="rect">
              <a:avLst/>
            </a:prstGeom>
          </p:spPr>
          <p:txBody>
            <a:bodyPr wrap="none">
              <a:spAutoFit/>
            </a:bodyPr>
            <a:lstStyle/>
            <a:p>
              <a:r>
                <a:rPr lang="en-US" altLang="zh-TW" sz="4000" b="1" dirty="0" err="1" smtClean="0">
                  <a:solidFill>
                    <a:srgbClr val="FBDE09"/>
                  </a:solidFill>
                  <a:latin typeface="Microsoft YaHei UI" pitchFamily="34" charset="-122"/>
                  <a:ea typeface="Microsoft YaHei UI" pitchFamily="34" charset="-122"/>
                  <a:cs typeface="Arial" pitchFamily="34" charset="0"/>
                </a:rPr>
                <a:t>oney</a:t>
              </a:r>
              <a:endParaRPr lang="zh-TW" altLang="en-US" sz="4000" dirty="0">
                <a:solidFill>
                  <a:srgbClr val="FBDE09"/>
                </a:solidFill>
              </a:endParaRPr>
            </a:p>
          </p:txBody>
        </p:sp>
        <p:sp>
          <p:nvSpPr>
            <p:cNvPr id="26" name="橢圓 25"/>
            <p:cNvSpPr/>
            <p:nvPr/>
          </p:nvSpPr>
          <p:spPr>
            <a:xfrm>
              <a:off x="6096001" y="3267208"/>
              <a:ext cx="819149" cy="819149"/>
            </a:xfrm>
            <a:prstGeom prst="ellipse">
              <a:avLst/>
            </a:prstGeom>
            <a:solidFill>
              <a:srgbClr val="FBDE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600"/>
                </a:lnSpc>
              </a:pPr>
              <a:r>
                <a:rPr lang="en-US" altLang="zh-TW" sz="5400" b="1" dirty="0" smtClean="0">
                  <a:solidFill>
                    <a:schemeClr val="tx1">
                      <a:lumMod val="95000"/>
                      <a:lumOff val="5000"/>
                    </a:schemeClr>
                  </a:solidFill>
                  <a:latin typeface="Microsoft YaHei UI" pitchFamily="34" charset="-122"/>
                  <a:ea typeface="Microsoft YaHei UI" pitchFamily="34" charset="-122"/>
                </a:rPr>
                <a:t>S</a:t>
              </a:r>
              <a:endParaRPr lang="zh-TW" altLang="en-US" sz="5400" b="1" dirty="0">
                <a:solidFill>
                  <a:schemeClr val="tx1">
                    <a:lumMod val="95000"/>
                    <a:lumOff val="5000"/>
                  </a:schemeClr>
                </a:solidFill>
                <a:latin typeface="Microsoft YaHei UI" pitchFamily="34" charset="-122"/>
                <a:ea typeface="Microsoft YaHei UI" pitchFamily="34" charset="-122"/>
              </a:endParaRPr>
            </a:p>
          </p:txBody>
        </p:sp>
        <p:sp>
          <p:nvSpPr>
            <p:cNvPr id="27" name="矩形 26"/>
            <p:cNvSpPr/>
            <p:nvPr/>
          </p:nvSpPr>
          <p:spPr>
            <a:xfrm>
              <a:off x="6993151" y="3353616"/>
              <a:ext cx="2075816" cy="657024"/>
            </a:xfrm>
            <a:prstGeom prst="rect">
              <a:avLst/>
            </a:prstGeom>
          </p:spPr>
          <p:txBody>
            <a:bodyPr wrap="none">
              <a:spAutoFit/>
            </a:bodyPr>
            <a:lstStyle/>
            <a:p>
              <a:r>
                <a:rPr lang="zh-TW" altLang="en-US" sz="4000" b="1" dirty="0" smtClean="0">
                  <a:solidFill>
                    <a:srgbClr val="FBDE09"/>
                  </a:solidFill>
                  <a:latin typeface="Microsoft YaHei UI" pitchFamily="34" charset="-122"/>
                  <a:ea typeface="Microsoft YaHei UI" pitchFamily="34" charset="-122"/>
                  <a:cs typeface="Arial" pitchFamily="34" charset="0"/>
                </a:rPr>
                <a:t>在好選擇</a:t>
              </a:r>
              <a:endParaRPr lang="zh-TW" altLang="en-US" sz="4000" dirty="0">
                <a:solidFill>
                  <a:srgbClr val="FBDE09"/>
                </a:solidFill>
              </a:endParaRPr>
            </a:p>
          </p:txBody>
        </p:sp>
      </p:grpSp>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4401" y="3458958"/>
            <a:ext cx="2673316" cy="1211903"/>
          </a:xfrm>
          <a:prstGeom prst="rect">
            <a:avLst/>
          </a:prstGeom>
        </p:spPr>
      </p:pic>
      <p:pic>
        <p:nvPicPr>
          <p:cNvPr id="29" name="圖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9080" y="-2070"/>
            <a:ext cx="1592920" cy="722124"/>
          </a:xfrm>
          <a:prstGeom prst="rect">
            <a:avLst/>
          </a:prstGeom>
        </p:spPr>
      </p:pic>
    </p:spTree>
    <p:extLst>
      <p:ext uri="{BB962C8B-B14F-4D97-AF65-F5344CB8AC3E}">
        <p14:creationId xmlns:p14="http://schemas.microsoft.com/office/powerpoint/2010/main" val="2310617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FB982C3E-7FF8-43DB-A4AA-0ED77E83C6C2}" type="slidenum">
              <a:rPr lang="zh-TW" altLang="en-US" smtClean="0"/>
              <a:pPr>
                <a:defRPr/>
              </a:pPr>
              <a:t>2</a:t>
            </a:fld>
            <a:endParaRPr lang="en-US" altLang="zh-TW" dirty="0"/>
          </a:p>
        </p:txBody>
      </p:sp>
      <p:sp>
        <p:nvSpPr>
          <p:cNvPr id="59" name="六邊形 58"/>
          <p:cNvSpPr/>
          <p:nvPr/>
        </p:nvSpPr>
        <p:spPr>
          <a:xfrm>
            <a:off x="7607143" y="2622961"/>
            <a:ext cx="3046928" cy="2626662"/>
          </a:xfrm>
          <a:prstGeom prst="hexagon">
            <a:avLst/>
          </a:prstGeom>
          <a:solidFill>
            <a:schemeClr val="bg1"/>
          </a:solidFill>
          <a:ln w="57150">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六邊形 59"/>
          <p:cNvSpPr/>
          <p:nvPr/>
        </p:nvSpPr>
        <p:spPr>
          <a:xfrm>
            <a:off x="7730070" y="2717709"/>
            <a:ext cx="2801074" cy="2437165"/>
          </a:xfrm>
          <a:prstGeom prst="hexagon">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六邊形 60"/>
          <p:cNvSpPr/>
          <p:nvPr/>
        </p:nvSpPr>
        <p:spPr>
          <a:xfrm>
            <a:off x="1606222" y="2618666"/>
            <a:ext cx="3046928" cy="2626662"/>
          </a:xfrm>
          <a:prstGeom prst="hexagon">
            <a:avLst/>
          </a:prstGeom>
          <a:solidFill>
            <a:schemeClr val="bg1"/>
          </a:solidFill>
          <a:ln w="57150">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六邊形 61"/>
          <p:cNvSpPr/>
          <p:nvPr/>
        </p:nvSpPr>
        <p:spPr>
          <a:xfrm>
            <a:off x="1729149" y="2713414"/>
            <a:ext cx="2801074" cy="2437165"/>
          </a:xfrm>
          <a:prstGeom prst="hexagon">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六邊形 62"/>
          <p:cNvSpPr/>
          <p:nvPr/>
        </p:nvSpPr>
        <p:spPr>
          <a:xfrm>
            <a:off x="4175361" y="606942"/>
            <a:ext cx="3899707" cy="3361816"/>
          </a:xfrm>
          <a:prstGeom prst="hexagon">
            <a:avLst/>
          </a:prstGeom>
          <a:solidFill>
            <a:schemeClr val="bg1"/>
          </a:solidFill>
          <a:ln w="57150">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六邊形 63"/>
          <p:cNvSpPr/>
          <p:nvPr/>
        </p:nvSpPr>
        <p:spPr>
          <a:xfrm>
            <a:off x="4332694" y="728209"/>
            <a:ext cx="3585042" cy="3119282"/>
          </a:xfrm>
          <a:prstGeom prst="hexagon">
            <a:avLst/>
          </a:prstGeom>
          <a:gradFill>
            <a:gsLst>
              <a:gs pos="17000">
                <a:schemeClr val="bg2">
                  <a:lumMod val="10000"/>
                </a:schemeClr>
              </a:gs>
              <a:gs pos="99000">
                <a:schemeClr val="bg2">
                  <a:lumMod val="50000"/>
                </a:schemeClr>
              </a:gs>
            </a:gsLst>
            <a:lin ang="3000000" scaled="0"/>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5" name="Group 14"/>
          <p:cNvGrpSpPr>
            <a:grpSpLocks noChangeAspect="1"/>
          </p:cNvGrpSpPr>
          <p:nvPr/>
        </p:nvGrpSpPr>
        <p:grpSpPr bwMode="auto">
          <a:xfrm>
            <a:off x="8881347" y="3760140"/>
            <a:ext cx="498530" cy="422874"/>
            <a:chOff x="3669" y="3943"/>
            <a:chExt cx="626" cy="531"/>
          </a:xfrm>
          <a:solidFill>
            <a:schemeClr val="bg1"/>
          </a:solidFill>
        </p:grpSpPr>
        <p:sp>
          <p:nvSpPr>
            <p:cNvPr id="66" name="Freeform 16"/>
            <p:cNvSpPr>
              <a:spLocks noEditPoints="1"/>
            </p:cNvSpPr>
            <p:nvPr/>
          </p:nvSpPr>
          <p:spPr bwMode="auto">
            <a:xfrm>
              <a:off x="3669" y="3943"/>
              <a:ext cx="626" cy="531"/>
            </a:xfrm>
            <a:custGeom>
              <a:avLst/>
              <a:gdLst>
                <a:gd name="T0" fmla="*/ 1532 w 3756"/>
                <a:gd name="T1" fmla="*/ 2536 h 3186"/>
                <a:gd name="T2" fmla="*/ 1516 w 3756"/>
                <a:gd name="T3" fmla="*/ 2550 h 3186"/>
                <a:gd name="T4" fmla="*/ 1450 w 3756"/>
                <a:gd name="T5" fmla="*/ 2904 h 3186"/>
                <a:gd name="T6" fmla="*/ 1457 w 3756"/>
                <a:gd name="T7" fmla="*/ 2929 h 3186"/>
                <a:gd name="T8" fmla="*/ 1481 w 3756"/>
                <a:gd name="T9" fmla="*/ 2941 h 3186"/>
                <a:gd name="T10" fmla="*/ 2288 w 3756"/>
                <a:gd name="T11" fmla="*/ 2937 h 3186"/>
                <a:gd name="T12" fmla="*/ 2304 w 3756"/>
                <a:gd name="T13" fmla="*/ 2921 h 3186"/>
                <a:gd name="T14" fmla="*/ 2306 w 3756"/>
                <a:gd name="T15" fmla="*/ 2905 h 3186"/>
                <a:gd name="T16" fmla="*/ 2243 w 3756"/>
                <a:gd name="T17" fmla="*/ 2560 h 3186"/>
                <a:gd name="T18" fmla="*/ 2233 w 3756"/>
                <a:gd name="T19" fmla="*/ 2542 h 3186"/>
                <a:gd name="T20" fmla="*/ 2214 w 3756"/>
                <a:gd name="T21" fmla="*/ 2534 h 3186"/>
                <a:gd name="T22" fmla="*/ 585 w 3756"/>
                <a:gd name="T23" fmla="*/ 305 h 3186"/>
                <a:gd name="T24" fmla="*/ 560 w 3756"/>
                <a:gd name="T25" fmla="*/ 314 h 3186"/>
                <a:gd name="T26" fmla="*/ 544 w 3756"/>
                <a:gd name="T27" fmla="*/ 336 h 3186"/>
                <a:gd name="T28" fmla="*/ 542 w 3756"/>
                <a:gd name="T29" fmla="*/ 1890 h 3186"/>
                <a:gd name="T30" fmla="*/ 553 w 3756"/>
                <a:gd name="T31" fmla="*/ 1921 h 3186"/>
                <a:gd name="T32" fmla="*/ 3188 w 3756"/>
                <a:gd name="T33" fmla="*/ 1930 h 3186"/>
                <a:gd name="T34" fmla="*/ 3211 w 3756"/>
                <a:gd name="T35" fmla="*/ 1906 h 3186"/>
                <a:gd name="T36" fmla="*/ 3214 w 3756"/>
                <a:gd name="T37" fmla="*/ 350 h 3186"/>
                <a:gd name="T38" fmla="*/ 3206 w 3756"/>
                <a:gd name="T39" fmla="*/ 324 h 3186"/>
                <a:gd name="T40" fmla="*/ 3185 w 3756"/>
                <a:gd name="T41" fmla="*/ 308 h 3186"/>
                <a:gd name="T42" fmla="*/ 585 w 3756"/>
                <a:gd name="T43" fmla="*/ 305 h 3186"/>
                <a:gd name="T44" fmla="*/ 3170 w 3756"/>
                <a:gd name="T45" fmla="*/ 0 h 3186"/>
                <a:gd name="T46" fmla="*/ 3263 w 3756"/>
                <a:gd name="T47" fmla="*/ 13 h 3186"/>
                <a:gd name="T48" fmla="*/ 3346 w 3756"/>
                <a:gd name="T49" fmla="*/ 48 h 3186"/>
                <a:gd name="T50" fmla="*/ 3418 w 3756"/>
                <a:gd name="T51" fmla="*/ 103 h 3186"/>
                <a:gd name="T52" fmla="*/ 3473 w 3756"/>
                <a:gd name="T53" fmla="*/ 173 h 3186"/>
                <a:gd name="T54" fmla="*/ 3508 w 3756"/>
                <a:gd name="T55" fmla="*/ 256 h 3186"/>
                <a:gd name="T56" fmla="*/ 3520 w 3756"/>
                <a:gd name="T57" fmla="*/ 350 h 3186"/>
                <a:gd name="T58" fmla="*/ 3518 w 3756"/>
                <a:gd name="T59" fmla="*/ 1931 h 3186"/>
                <a:gd name="T60" fmla="*/ 3500 w 3756"/>
                <a:gd name="T61" fmla="*/ 2009 h 3186"/>
                <a:gd name="T62" fmla="*/ 3516 w 3756"/>
                <a:gd name="T63" fmla="*/ 2049 h 3186"/>
                <a:gd name="T64" fmla="*/ 3754 w 3756"/>
                <a:gd name="T65" fmla="*/ 3006 h 3186"/>
                <a:gd name="T66" fmla="*/ 3753 w 3756"/>
                <a:gd name="T67" fmla="*/ 3060 h 3186"/>
                <a:gd name="T68" fmla="*/ 3729 w 3756"/>
                <a:gd name="T69" fmla="*/ 3116 h 3186"/>
                <a:gd name="T70" fmla="*/ 3687 w 3756"/>
                <a:gd name="T71" fmla="*/ 3158 h 3186"/>
                <a:gd name="T72" fmla="*/ 3631 w 3756"/>
                <a:gd name="T73" fmla="*/ 3182 h 3186"/>
                <a:gd name="T74" fmla="*/ 157 w 3756"/>
                <a:gd name="T75" fmla="*/ 3186 h 3186"/>
                <a:gd name="T76" fmla="*/ 101 w 3756"/>
                <a:gd name="T77" fmla="*/ 3175 h 3186"/>
                <a:gd name="T78" fmla="*/ 52 w 3756"/>
                <a:gd name="T79" fmla="*/ 3146 h 3186"/>
                <a:gd name="T80" fmla="*/ 18 w 3756"/>
                <a:gd name="T81" fmla="*/ 3101 h 3186"/>
                <a:gd name="T82" fmla="*/ 1 w 3756"/>
                <a:gd name="T83" fmla="*/ 3047 h 3186"/>
                <a:gd name="T84" fmla="*/ 5 w 3756"/>
                <a:gd name="T85" fmla="*/ 2991 h 3186"/>
                <a:gd name="T86" fmla="*/ 247 w 3756"/>
                <a:gd name="T87" fmla="*/ 2028 h 3186"/>
                <a:gd name="T88" fmla="*/ 245 w 3756"/>
                <a:gd name="T89" fmla="*/ 1970 h 3186"/>
                <a:gd name="T90" fmla="*/ 236 w 3756"/>
                <a:gd name="T91" fmla="*/ 1890 h 3186"/>
                <a:gd name="T92" fmla="*/ 239 w 3756"/>
                <a:gd name="T93" fmla="*/ 302 h 3186"/>
                <a:gd name="T94" fmla="*/ 263 w 3756"/>
                <a:gd name="T95" fmla="*/ 214 h 3186"/>
                <a:gd name="T96" fmla="*/ 308 w 3756"/>
                <a:gd name="T97" fmla="*/ 136 h 3186"/>
                <a:gd name="T98" fmla="*/ 372 w 3756"/>
                <a:gd name="T99" fmla="*/ 73 h 3186"/>
                <a:gd name="T100" fmla="*/ 450 w 3756"/>
                <a:gd name="T101" fmla="*/ 27 h 3186"/>
                <a:gd name="T102" fmla="*/ 538 w 3756"/>
                <a:gd name="T103" fmla="*/ 3 h 3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56" h="3186">
                  <a:moveTo>
                    <a:pt x="1542" y="2534"/>
                  </a:moveTo>
                  <a:lnTo>
                    <a:pt x="1532" y="2536"/>
                  </a:lnTo>
                  <a:lnTo>
                    <a:pt x="1523" y="2542"/>
                  </a:lnTo>
                  <a:lnTo>
                    <a:pt x="1516" y="2550"/>
                  </a:lnTo>
                  <a:lnTo>
                    <a:pt x="1513" y="2560"/>
                  </a:lnTo>
                  <a:lnTo>
                    <a:pt x="1450" y="2904"/>
                  </a:lnTo>
                  <a:lnTo>
                    <a:pt x="1451" y="2917"/>
                  </a:lnTo>
                  <a:lnTo>
                    <a:pt x="1457" y="2929"/>
                  </a:lnTo>
                  <a:lnTo>
                    <a:pt x="1467" y="2937"/>
                  </a:lnTo>
                  <a:lnTo>
                    <a:pt x="1481" y="2941"/>
                  </a:lnTo>
                  <a:lnTo>
                    <a:pt x="2275" y="2941"/>
                  </a:lnTo>
                  <a:lnTo>
                    <a:pt x="2288" y="2937"/>
                  </a:lnTo>
                  <a:lnTo>
                    <a:pt x="2297" y="2932"/>
                  </a:lnTo>
                  <a:lnTo>
                    <a:pt x="2304" y="2921"/>
                  </a:lnTo>
                  <a:lnTo>
                    <a:pt x="2306" y="2909"/>
                  </a:lnTo>
                  <a:lnTo>
                    <a:pt x="2306" y="2905"/>
                  </a:lnTo>
                  <a:lnTo>
                    <a:pt x="2305" y="2901"/>
                  </a:lnTo>
                  <a:lnTo>
                    <a:pt x="2243" y="2560"/>
                  </a:lnTo>
                  <a:lnTo>
                    <a:pt x="2240" y="2550"/>
                  </a:lnTo>
                  <a:lnTo>
                    <a:pt x="2233" y="2542"/>
                  </a:lnTo>
                  <a:lnTo>
                    <a:pt x="2224" y="2536"/>
                  </a:lnTo>
                  <a:lnTo>
                    <a:pt x="2214" y="2534"/>
                  </a:lnTo>
                  <a:lnTo>
                    <a:pt x="1542" y="2534"/>
                  </a:lnTo>
                  <a:close/>
                  <a:moveTo>
                    <a:pt x="585" y="305"/>
                  </a:moveTo>
                  <a:lnTo>
                    <a:pt x="571" y="308"/>
                  </a:lnTo>
                  <a:lnTo>
                    <a:pt x="560" y="314"/>
                  </a:lnTo>
                  <a:lnTo>
                    <a:pt x="550" y="324"/>
                  </a:lnTo>
                  <a:lnTo>
                    <a:pt x="544" y="336"/>
                  </a:lnTo>
                  <a:lnTo>
                    <a:pt x="542" y="350"/>
                  </a:lnTo>
                  <a:lnTo>
                    <a:pt x="542" y="1890"/>
                  </a:lnTo>
                  <a:lnTo>
                    <a:pt x="544" y="1906"/>
                  </a:lnTo>
                  <a:lnTo>
                    <a:pt x="553" y="1921"/>
                  </a:lnTo>
                  <a:lnTo>
                    <a:pt x="567" y="1930"/>
                  </a:lnTo>
                  <a:lnTo>
                    <a:pt x="3188" y="1930"/>
                  </a:lnTo>
                  <a:lnTo>
                    <a:pt x="3202" y="1921"/>
                  </a:lnTo>
                  <a:lnTo>
                    <a:pt x="3211" y="1906"/>
                  </a:lnTo>
                  <a:lnTo>
                    <a:pt x="3214" y="1890"/>
                  </a:lnTo>
                  <a:lnTo>
                    <a:pt x="3214" y="350"/>
                  </a:lnTo>
                  <a:lnTo>
                    <a:pt x="3212" y="336"/>
                  </a:lnTo>
                  <a:lnTo>
                    <a:pt x="3206" y="324"/>
                  </a:lnTo>
                  <a:lnTo>
                    <a:pt x="3196" y="314"/>
                  </a:lnTo>
                  <a:lnTo>
                    <a:pt x="3185" y="308"/>
                  </a:lnTo>
                  <a:lnTo>
                    <a:pt x="3170" y="305"/>
                  </a:lnTo>
                  <a:lnTo>
                    <a:pt x="585" y="305"/>
                  </a:lnTo>
                  <a:close/>
                  <a:moveTo>
                    <a:pt x="585" y="0"/>
                  </a:moveTo>
                  <a:lnTo>
                    <a:pt x="3170" y="0"/>
                  </a:lnTo>
                  <a:lnTo>
                    <a:pt x="3218" y="3"/>
                  </a:lnTo>
                  <a:lnTo>
                    <a:pt x="3263" y="13"/>
                  </a:lnTo>
                  <a:lnTo>
                    <a:pt x="3306" y="27"/>
                  </a:lnTo>
                  <a:lnTo>
                    <a:pt x="3346" y="48"/>
                  </a:lnTo>
                  <a:lnTo>
                    <a:pt x="3384" y="73"/>
                  </a:lnTo>
                  <a:lnTo>
                    <a:pt x="3418" y="103"/>
                  </a:lnTo>
                  <a:lnTo>
                    <a:pt x="3448" y="136"/>
                  </a:lnTo>
                  <a:lnTo>
                    <a:pt x="3473" y="173"/>
                  </a:lnTo>
                  <a:lnTo>
                    <a:pt x="3493" y="214"/>
                  </a:lnTo>
                  <a:lnTo>
                    <a:pt x="3508" y="256"/>
                  </a:lnTo>
                  <a:lnTo>
                    <a:pt x="3517" y="302"/>
                  </a:lnTo>
                  <a:lnTo>
                    <a:pt x="3520" y="350"/>
                  </a:lnTo>
                  <a:lnTo>
                    <a:pt x="3520" y="1890"/>
                  </a:lnTo>
                  <a:lnTo>
                    <a:pt x="3518" y="1931"/>
                  </a:lnTo>
                  <a:lnTo>
                    <a:pt x="3510" y="1970"/>
                  </a:lnTo>
                  <a:lnTo>
                    <a:pt x="3500" y="2009"/>
                  </a:lnTo>
                  <a:lnTo>
                    <a:pt x="3509" y="2028"/>
                  </a:lnTo>
                  <a:lnTo>
                    <a:pt x="3516" y="2049"/>
                  </a:lnTo>
                  <a:lnTo>
                    <a:pt x="3749" y="2983"/>
                  </a:lnTo>
                  <a:lnTo>
                    <a:pt x="3754" y="3006"/>
                  </a:lnTo>
                  <a:lnTo>
                    <a:pt x="3756" y="3029"/>
                  </a:lnTo>
                  <a:lnTo>
                    <a:pt x="3753" y="3060"/>
                  </a:lnTo>
                  <a:lnTo>
                    <a:pt x="3743" y="3090"/>
                  </a:lnTo>
                  <a:lnTo>
                    <a:pt x="3729" y="3116"/>
                  </a:lnTo>
                  <a:lnTo>
                    <a:pt x="3710" y="3140"/>
                  </a:lnTo>
                  <a:lnTo>
                    <a:pt x="3687" y="3158"/>
                  </a:lnTo>
                  <a:lnTo>
                    <a:pt x="3660" y="3173"/>
                  </a:lnTo>
                  <a:lnTo>
                    <a:pt x="3631" y="3182"/>
                  </a:lnTo>
                  <a:lnTo>
                    <a:pt x="3599" y="3186"/>
                  </a:lnTo>
                  <a:lnTo>
                    <a:pt x="157" y="3186"/>
                  </a:lnTo>
                  <a:lnTo>
                    <a:pt x="129" y="3183"/>
                  </a:lnTo>
                  <a:lnTo>
                    <a:pt x="101" y="3175"/>
                  </a:lnTo>
                  <a:lnTo>
                    <a:pt x="75" y="3163"/>
                  </a:lnTo>
                  <a:lnTo>
                    <a:pt x="52" y="3146"/>
                  </a:lnTo>
                  <a:lnTo>
                    <a:pt x="33" y="3125"/>
                  </a:lnTo>
                  <a:lnTo>
                    <a:pt x="18" y="3101"/>
                  </a:lnTo>
                  <a:lnTo>
                    <a:pt x="7" y="3075"/>
                  </a:lnTo>
                  <a:lnTo>
                    <a:pt x="1" y="3047"/>
                  </a:lnTo>
                  <a:lnTo>
                    <a:pt x="0" y="3019"/>
                  </a:lnTo>
                  <a:lnTo>
                    <a:pt x="5" y="2991"/>
                  </a:lnTo>
                  <a:lnTo>
                    <a:pt x="240" y="2049"/>
                  </a:lnTo>
                  <a:lnTo>
                    <a:pt x="247" y="2028"/>
                  </a:lnTo>
                  <a:lnTo>
                    <a:pt x="256" y="2009"/>
                  </a:lnTo>
                  <a:lnTo>
                    <a:pt x="245" y="1970"/>
                  </a:lnTo>
                  <a:lnTo>
                    <a:pt x="238" y="1931"/>
                  </a:lnTo>
                  <a:lnTo>
                    <a:pt x="236" y="1890"/>
                  </a:lnTo>
                  <a:lnTo>
                    <a:pt x="236" y="350"/>
                  </a:lnTo>
                  <a:lnTo>
                    <a:pt x="239" y="302"/>
                  </a:lnTo>
                  <a:lnTo>
                    <a:pt x="248" y="256"/>
                  </a:lnTo>
                  <a:lnTo>
                    <a:pt x="263" y="214"/>
                  </a:lnTo>
                  <a:lnTo>
                    <a:pt x="283" y="173"/>
                  </a:lnTo>
                  <a:lnTo>
                    <a:pt x="308" y="136"/>
                  </a:lnTo>
                  <a:lnTo>
                    <a:pt x="338" y="103"/>
                  </a:lnTo>
                  <a:lnTo>
                    <a:pt x="372" y="73"/>
                  </a:lnTo>
                  <a:lnTo>
                    <a:pt x="409" y="48"/>
                  </a:lnTo>
                  <a:lnTo>
                    <a:pt x="450" y="27"/>
                  </a:lnTo>
                  <a:lnTo>
                    <a:pt x="493" y="13"/>
                  </a:lnTo>
                  <a:lnTo>
                    <a:pt x="538" y="3"/>
                  </a:lnTo>
                  <a:lnTo>
                    <a:pt x="5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7" name="Freeform 17"/>
            <p:cNvSpPr>
              <a:spLocks/>
            </p:cNvSpPr>
            <p:nvPr/>
          </p:nvSpPr>
          <p:spPr bwMode="auto">
            <a:xfrm>
              <a:off x="3928" y="4071"/>
              <a:ext cx="108" cy="109"/>
            </a:xfrm>
            <a:custGeom>
              <a:avLst/>
              <a:gdLst>
                <a:gd name="T0" fmla="*/ 49 w 654"/>
                <a:gd name="T1" fmla="*/ 0 h 654"/>
                <a:gd name="T2" fmla="*/ 63 w 654"/>
                <a:gd name="T3" fmla="*/ 2 h 654"/>
                <a:gd name="T4" fmla="*/ 515 w 654"/>
                <a:gd name="T5" fmla="*/ 174 h 654"/>
                <a:gd name="T6" fmla="*/ 527 w 654"/>
                <a:gd name="T7" fmla="*/ 181 h 654"/>
                <a:gd name="T8" fmla="*/ 536 w 654"/>
                <a:gd name="T9" fmla="*/ 192 h 654"/>
                <a:gd name="T10" fmla="*/ 542 w 654"/>
                <a:gd name="T11" fmla="*/ 205 h 654"/>
                <a:gd name="T12" fmla="*/ 544 w 654"/>
                <a:gd name="T13" fmla="*/ 220 h 654"/>
                <a:gd name="T14" fmla="*/ 541 w 654"/>
                <a:gd name="T15" fmla="*/ 234 h 654"/>
                <a:gd name="T16" fmla="*/ 534 w 654"/>
                <a:gd name="T17" fmla="*/ 247 h 654"/>
                <a:gd name="T18" fmla="*/ 524 w 654"/>
                <a:gd name="T19" fmla="*/ 256 h 654"/>
                <a:gd name="T20" fmla="*/ 510 w 654"/>
                <a:gd name="T21" fmla="*/ 262 h 654"/>
                <a:gd name="T22" fmla="*/ 412 w 654"/>
                <a:gd name="T23" fmla="*/ 289 h 654"/>
                <a:gd name="T24" fmla="*/ 641 w 654"/>
                <a:gd name="T25" fmla="*/ 518 h 654"/>
                <a:gd name="T26" fmla="*/ 649 w 654"/>
                <a:gd name="T27" fmla="*/ 529 h 654"/>
                <a:gd name="T28" fmla="*/ 654 w 654"/>
                <a:gd name="T29" fmla="*/ 543 h 654"/>
                <a:gd name="T30" fmla="*/ 654 w 654"/>
                <a:gd name="T31" fmla="*/ 558 h 654"/>
                <a:gd name="T32" fmla="*/ 649 w 654"/>
                <a:gd name="T33" fmla="*/ 572 h 654"/>
                <a:gd name="T34" fmla="*/ 641 w 654"/>
                <a:gd name="T35" fmla="*/ 583 h 654"/>
                <a:gd name="T36" fmla="*/ 583 w 654"/>
                <a:gd name="T37" fmla="*/ 641 h 654"/>
                <a:gd name="T38" fmla="*/ 571 w 654"/>
                <a:gd name="T39" fmla="*/ 649 h 654"/>
                <a:gd name="T40" fmla="*/ 557 w 654"/>
                <a:gd name="T41" fmla="*/ 654 h 654"/>
                <a:gd name="T42" fmla="*/ 543 w 654"/>
                <a:gd name="T43" fmla="*/ 654 h 654"/>
                <a:gd name="T44" fmla="*/ 530 w 654"/>
                <a:gd name="T45" fmla="*/ 649 h 654"/>
                <a:gd name="T46" fmla="*/ 517 w 654"/>
                <a:gd name="T47" fmla="*/ 641 h 654"/>
                <a:gd name="T48" fmla="*/ 289 w 654"/>
                <a:gd name="T49" fmla="*/ 412 h 654"/>
                <a:gd name="T50" fmla="*/ 262 w 654"/>
                <a:gd name="T51" fmla="*/ 510 h 654"/>
                <a:gd name="T52" fmla="*/ 256 w 654"/>
                <a:gd name="T53" fmla="*/ 524 h 654"/>
                <a:gd name="T54" fmla="*/ 246 w 654"/>
                <a:gd name="T55" fmla="*/ 534 h 654"/>
                <a:gd name="T56" fmla="*/ 234 w 654"/>
                <a:gd name="T57" fmla="*/ 541 h 654"/>
                <a:gd name="T58" fmla="*/ 220 w 654"/>
                <a:gd name="T59" fmla="*/ 544 h 654"/>
                <a:gd name="T60" fmla="*/ 205 w 654"/>
                <a:gd name="T61" fmla="*/ 543 h 654"/>
                <a:gd name="T62" fmla="*/ 192 w 654"/>
                <a:gd name="T63" fmla="*/ 536 h 654"/>
                <a:gd name="T64" fmla="*/ 181 w 654"/>
                <a:gd name="T65" fmla="*/ 527 h 654"/>
                <a:gd name="T66" fmla="*/ 174 w 654"/>
                <a:gd name="T67" fmla="*/ 515 h 654"/>
                <a:gd name="T68" fmla="*/ 3 w 654"/>
                <a:gd name="T69" fmla="*/ 62 h 654"/>
                <a:gd name="T70" fmla="*/ 0 w 654"/>
                <a:gd name="T71" fmla="*/ 50 h 654"/>
                <a:gd name="T72" fmla="*/ 0 w 654"/>
                <a:gd name="T73" fmla="*/ 36 h 654"/>
                <a:gd name="T74" fmla="*/ 5 w 654"/>
                <a:gd name="T75" fmla="*/ 24 h 654"/>
                <a:gd name="T76" fmla="*/ 14 w 654"/>
                <a:gd name="T77" fmla="*/ 13 h 654"/>
                <a:gd name="T78" fmla="*/ 24 w 654"/>
                <a:gd name="T79" fmla="*/ 5 h 654"/>
                <a:gd name="T80" fmla="*/ 37 w 654"/>
                <a:gd name="T81" fmla="*/ 1 h 654"/>
                <a:gd name="T82" fmla="*/ 49 w 654"/>
                <a:gd name="T83"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4" h="654">
                  <a:moveTo>
                    <a:pt x="49" y="0"/>
                  </a:moveTo>
                  <a:lnTo>
                    <a:pt x="63" y="2"/>
                  </a:lnTo>
                  <a:lnTo>
                    <a:pt x="515" y="174"/>
                  </a:lnTo>
                  <a:lnTo>
                    <a:pt x="527" y="181"/>
                  </a:lnTo>
                  <a:lnTo>
                    <a:pt x="536" y="192"/>
                  </a:lnTo>
                  <a:lnTo>
                    <a:pt x="542" y="205"/>
                  </a:lnTo>
                  <a:lnTo>
                    <a:pt x="544" y="220"/>
                  </a:lnTo>
                  <a:lnTo>
                    <a:pt x="541" y="234"/>
                  </a:lnTo>
                  <a:lnTo>
                    <a:pt x="534" y="247"/>
                  </a:lnTo>
                  <a:lnTo>
                    <a:pt x="524" y="256"/>
                  </a:lnTo>
                  <a:lnTo>
                    <a:pt x="510" y="262"/>
                  </a:lnTo>
                  <a:lnTo>
                    <a:pt x="412" y="289"/>
                  </a:lnTo>
                  <a:lnTo>
                    <a:pt x="641" y="518"/>
                  </a:lnTo>
                  <a:lnTo>
                    <a:pt x="649" y="529"/>
                  </a:lnTo>
                  <a:lnTo>
                    <a:pt x="654" y="543"/>
                  </a:lnTo>
                  <a:lnTo>
                    <a:pt x="654" y="558"/>
                  </a:lnTo>
                  <a:lnTo>
                    <a:pt x="649" y="572"/>
                  </a:lnTo>
                  <a:lnTo>
                    <a:pt x="641" y="583"/>
                  </a:lnTo>
                  <a:lnTo>
                    <a:pt x="583" y="641"/>
                  </a:lnTo>
                  <a:lnTo>
                    <a:pt x="571" y="649"/>
                  </a:lnTo>
                  <a:lnTo>
                    <a:pt x="557" y="654"/>
                  </a:lnTo>
                  <a:lnTo>
                    <a:pt x="543" y="654"/>
                  </a:lnTo>
                  <a:lnTo>
                    <a:pt x="530" y="649"/>
                  </a:lnTo>
                  <a:lnTo>
                    <a:pt x="517" y="641"/>
                  </a:lnTo>
                  <a:lnTo>
                    <a:pt x="289" y="412"/>
                  </a:lnTo>
                  <a:lnTo>
                    <a:pt x="262" y="510"/>
                  </a:lnTo>
                  <a:lnTo>
                    <a:pt x="256" y="524"/>
                  </a:lnTo>
                  <a:lnTo>
                    <a:pt x="246" y="534"/>
                  </a:lnTo>
                  <a:lnTo>
                    <a:pt x="234" y="541"/>
                  </a:lnTo>
                  <a:lnTo>
                    <a:pt x="220" y="544"/>
                  </a:lnTo>
                  <a:lnTo>
                    <a:pt x="205" y="543"/>
                  </a:lnTo>
                  <a:lnTo>
                    <a:pt x="192" y="536"/>
                  </a:lnTo>
                  <a:lnTo>
                    <a:pt x="181" y="527"/>
                  </a:lnTo>
                  <a:lnTo>
                    <a:pt x="174" y="515"/>
                  </a:lnTo>
                  <a:lnTo>
                    <a:pt x="3" y="62"/>
                  </a:lnTo>
                  <a:lnTo>
                    <a:pt x="0" y="50"/>
                  </a:lnTo>
                  <a:lnTo>
                    <a:pt x="0" y="36"/>
                  </a:lnTo>
                  <a:lnTo>
                    <a:pt x="5" y="24"/>
                  </a:lnTo>
                  <a:lnTo>
                    <a:pt x="14" y="13"/>
                  </a:lnTo>
                  <a:lnTo>
                    <a:pt x="24" y="5"/>
                  </a:lnTo>
                  <a:lnTo>
                    <a:pt x="37" y="1"/>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68" name="직사각형 66"/>
          <p:cNvSpPr/>
          <p:nvPr/>
        </p:nvSpPr>
        <p:spPr>
          <a:xfrm>
            <a:off x="1912124" y="1648098"/>
            <a:ext cx="2435125" cy="830997"/>
          </a:xfrm>
          <a:prstGeom prst="rect">
            <a:avLst/>
          </a:prstGeom>
        </p:spPr>
        <p:txBody>
          <a:bodyPr wrap="square">
            <a:spAutoFit/>
          </a:bodyPr>
          <a:lstStyle/>
          <a:p>
            <a:pPr algn="ctr"/>
            <a:r>
              <a:rPr lang="zh-TW" altLang="en-US" sz="3200" b="1" dirty="0">
                <a:solidFill>
                  <a:schemeClr val="bg2">
                    <a:lumMod val="10000"/>
                  </a:schemeClr>
                </a:solidFill>
                <a:latin typeface="Microsoft YaHei" pitchFamily="34" charset="-122"/>
                <a:ea typeface="Microsoft YaHei" pitchFamily="34" charset="-122"/>
              </a:rPr>
              <a:t>商品</a:t>
            </a:r>
            <a:r>
              <a:rPr lang="zh-TW" altLang="en-US" sz="2400" b="1" dirty="0">
                <a:solidFill>
                  <a:schemeClr val="bg2">
                    <a:lumMod val="10000"/>
                  </a:schemeClr>
                </a:solidFill>
                <a:latin typeface="Microsoft YaHei" pitchFamily="34" charset="-122"/>
                <a:ea typeface="Microsoft YaHei" pitchFamily="34" charset="-122"/>
              </a:rPr>
              <a:t>事業部</a:t>
            </a:r>
            <a:endParaRPr lang="en-US" altLang="ko-KR" sz="3200" b="1" dirty="0">
              <a:solidFill>
                <a:schemeClr val="bg2">
                  <a:lumMod val="10000"/>
                </a:schemeClr>
              </a:solidFill>
              <a:latin typeface="Microsoft YaHei" pitchFamily="34" charset="-122"/>
              <a:ea typeface="Microsoft YaHei" pitchFamily="34" charset="-122"/>
            </a:endParaRPr>
          </a:p>
          <a:p>
            <a:pPr algn="ctr"/>
            <a:r>
              <a:rPr lang="en-US" altLang="ko-KR" sz="1600" dirty="0" smtClean="0">
                <a:solidFill>
                  <a:schemeClr val="bg2">
                    <a:lumMod val="10000"/>
                  </a:schemeClr>
                </a:solidFill>
                <a:latin typeface="Microsoft YaHei" pitchFamily="34" charset="-122"/>
                <a:ea typeface="Microsoft YaHei" pitchFamily="34" charset="-122"/>
              </a:rPr>
              <a:t>www.ktnet.com.tw</a:t>
            </a:r>
            <a:endParaRPr lang="ko-KR" altLang="en-US" sz="1600" dirty="0">
              <a:solidFill>
                <a:schemeClr val="bg2">
                  <a:lumMod val="10000"/>
                </a:schemeClr>
              </a:solidFill>
              <a:latin typeface="Microsoft YaHei" pitchFamily="34" charset="-122"/>
            </a:endParaRPr>
          </a:p>
        </p:txBody>
      </p:sp>
      <p:sp>
        <p:nvSpPr>
          <p:cNvPr id="70" name="직사각형 66"/>
          <p:cNvSpPr/>
          <p:nvPr/>
        </p:nvSpPr>
        <p:spPr>
          <a:xfrm>
            <a:off x="7913045" y="1656275"/>
            <a:ext cx="2435125" cy="830997"/>
          </a:xfrm>
          <a:prstGeom prst="rect">
            <a:avLst/>
          </a:prstGeom>
        </p:spPr>
        <p:txBody>
          <a:bodyPr wrap="square">
            <a:spAutoFit/>
          </a:bodyPr>
          <a:lstStyle/>
          <a:p>
            <a:pPr algn="ctr"/>
            <a:r>
              <a:rPr lang="zh-TW" altLang="en-US" sz="3200" b="1" dirty="0" smtClean="0">
                <a:solidFill>
                  <a:schemeClr val="bg2">
                    <a:lumMod val="10000"/>
                  </a:schemeClr>
                </a:solidFill>
                <a:latin typeface="Microsoft YaHei" pitchFamily="34" charset="-122"/>
                <a:ea typeface="Microsoft YaHei" pitchFamily="34" charset="-122"/>
              </a:rPr>
              <a:t>軟體</a:t>
            </a:r>
            <a:r>
              <a:rPr lang="zh-TW" altLang="en-US" sz="2400" b="1" dirty="0" smtClean="0">
                <a:solidFill>
                  <a:schemeClr val="bg2">
                    <a:lumMod val="10000"/>
                  </a:schemeClr>
                </a:solidFill>
                <a:latin typeface="Microsoft YaHei" pitchFamily="34" charset="-122"/>
                <a:ea typeface="Microsoft YaHei" pitchFamily="34" charset="-122"/>
              </a:rPr>
              <a:t>開發部</a:t>
            </a:r>
            <a:endParaRPr lang="en-US" altLang="ko-KR" sz="2400" b="1" dirty="0">
              <a:solidFill>
                <a:schemeClr val="bg2">
                  <a:lumMod val="10000"/>
                </a:schemeClr>
              </a:solidFill>
              <a:latin typeface="Microsoft YaHei" pitchFamily="34" charset="-122"/>
              <a:ea typeface="Microsoft YaHei" pitchFamily="34" charset="-122"/>
            </a:endParaRPr>
          </a:p>
          <a:p>
            <a:pPr algn="ctr"/>
            <a:r>
              <a:rPr lang="en-US" altLang="ko-KR" sz="1600" dirty="0" smtClean="0">
                <a:solidFill>
                  <a:schemeClr val="bg2">
                    <a:lumMod val="10000"/>
                  </a:schemeClr>
                </a:solidFill>
                <a:latin typeface="Microsoft YaHei" pitchFamily="34" charset="-122"/>
                <a:ea typeface="Microsoft YaHei" pitchFamily="34" charset="-122"/>
              </a:rPr>
              <a:t>www.tmserp.com.tw</a:t>
            </a:r>
            <a:endParaRPr lang="ko-KR" altLang="en-US" sz="1600" dirty="0">
              <a:solidFill>
                <a:schemeClr val="bg2">
                  <a:lumMod val="10000"/>
                </a:schemeClr>
              </a:solidFill>
              <a:latin typeface="Microsoft YaHei" pitchFamily="34" charset="-122"/>
            </a:endParaRPr>
          </a:p>
        </p:txBody>
      </p:sp>
      <p:pic>
        <p:nvPicPr>
          <p:cNvPr id="71" name="Picture 3" descr="C:\Users\kt\Desktop\包裝必放\Clife舒適生活\Clife舒適生活-綠底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3205" y="3556384"/>
            <a:ext cx="812967" cy="81296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 descr="C:\Users\kt\Desktop\包裝必放\KT商標檔案\蛇吞象.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9264" y="4542251"/>
            <a:ext cx="980852" cy="329293"/>
          </a:xfrm>
          <a:prstGeom prst="rect">
            <a:avLst/>
          </a:prstGeom>
          <a:noFill/>
          <a:extLst>
            <a:ext uri="{909E8E84-426E-40DD-AFC4-6F175D3DCCD1}">
              <a14:hiddenFill xmlns:a14="http://schemas.microsoft.com/office/drawing/2010/main">
                <a:solidFill>
                  <a:srgbClr val="FFFFFF"/>
                </a:solidFill>
              </a14:hiddenFill>
            </a:ext>
          </a:extLst>
        </p:spPr>
      </p:pic>
      <p:sp>
        <p:nvSpPr>
          <p:cNvPr id="74" name="직사각형 66"/>
          <p:cNvSpPr/>
          <p:nvPr/>
        </p:nvSpPr>
        <p:spPr>
          <a:xfrm>
            <a:off x="4907653" y="2290252"/>
            <a:ext cx="2435125" cy="1077218"/>
          </a:xfrm>
          <a:prstGeom prst="rect">
            <a:avLst/>
          </a:prstGeom>
        </p:spPr>
        <p:txBody>
          <a:bodyPr wrap="square">
            <a:spAutoFit/>
          </a:bodyPr>
          <a:lstStyle/>
          <a:p>
            <a:pPr algn="ctr"/>
            <a:r>
              <a:rPr lang="zh-TW" altLang="en-US" sz="3200" b="1" dirty="0">
                <a:solidFill>
                  <a:schemeClr val="bg1"/>
                </a:solidFill>
                <a:latin typeface="華康儷黑 Std W5" pitchFamily="34" charset="-120"/>
                <a:ea typeface="華康儷黑 Std W5" pitchFamily="34" charset="-120"/>
              </a:rPr>
              <a:t>廣鐸</a:t>
            </a:r>
            <a:r>
              <a:rPr lang="zh-TW" altLang="en-US" sz="3200" b="1" dirty="0" smtClean="0">
                <a:solidFill>
                  <a:schemeClr val="bg1"/>
                </a:solidFill>
                <a:latin typeface="華康儷黑 Std W5" pitchFamily="34" charset="-120"/>
                <a:ea typeface="華康儷黑 Std W5" pitchFamily="34" charset="-120"/>
              </a:rPr>
              <a:t>企業</a:t>
            </a:r>
            <a:endParaRPr lang="en-US" altLang="zh-TW" sz="3200" b="1" dirty="0" smtClean="0">
              <a:solidFill>
                <a:schemeClr val="bg1"/>
              </a:solidFill>
              <a:latin typeface="華康儷黑 Std W5" pitchFamily="34" charset="-120"/>
              <a:ea typeface="華康儷黑 Std W5" pitchFamily="34" charset="-120"/>
            </a:endParaRPr>
          </a:p>
          <a:p>
            <a:pPr algn="ctr"/>
            <a:r>
              <a:rPr lang="zh-TW" altLang="en-US" sz="3200" b="1" dirty="0" smtClean="0">
                <a:solidFill>
                  <a:schemeClr val="bg1"/>
                </a:solidFill>
                <a:latin typeface="華康儷黑 Std W5" pitchFamily="34" charset="-120"/>
                <a:ea typeface="華康儷黑 Std W5" pitchFamily="34" charset="-120"/>
              </a:rPr>
              <a:t>有限公司</a:t>
            </a:r>
            <a:endParaRPr lang="en-US" altLang="ko-KR" sz="3200" b="1" dirty="0">
              <a:solidFill>
                <a:schemeClr val="bg1"/>
              </a:solidFill>
              <a:latin typeface="華康儷黑 Std W5" pitchFamily="34" charset="-120"/>
              <a:ea typeface="華康儷黑 Std W5" pitchFamily="34" charset="-120"/>
            </a:endParaRPr>
          </a:p>
        </p:txBody>
      </p:sp>
      <p:sp>
        <p:nvSpPr>
          <p:cNvPr id="75" name="圓角化同側角落矩形 74"/>
          <p:cNvSpPr/>
          <p:nvPr/>
        </p:nvSpPr>
        <p:spPr>
          <a:xfrm rot="10800000">
            <a:off x="286581" y="-2069"/>
            <a:ext cx="1703861" cy="648572"/>
          </a:xfrm>
          <a:prstGeom prst="round2SameRect">
            <a:avLst/>
          </a:prstGeom>
          <a:solidFill>
            <a:schemeClr val="bg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직사각형 66"/>
          <p:cNvSpPr/>
          <p:nvPr/>
        </p:nvSpPr>
        <p:spPr>
          <a:xfrm>
            <a:off x="194429" y="91383"/>
            <a:ext cx="1888163" cy="461665"/>
          </a:xfrm>
          <a:prstGeom prst="rect">
            <a:avLst/>
          </a:prstGeom>
        </p:spPr>
        <p:txBody>
          <a:bodyPr wrap="square">
            <a:spAutoFit/>
          </a:bodyPr>
          <a:lstStyle/>
          <a:p>
            <a:pPr algn="ctr"/>
            <a:r>
              <a:rPr lang="zh-TW" altLang="en-US" sz="2400" b="1" dirty="0" smtClean="0">
                <a:solidFill>
                  <a:prstClr val="white"/>
                </a:solidFill>
                <a:latin typeface="華康儷黑 Std W3" pitchFamily="34" charset="-120"/>
                <a:ea typeface="華康儷黑 Std W3" pitchFamily="34" charset="-120"/>
              </a:rPr>
              <a:t>公司</a:t>
            </a:r>
            <a:r>
              <a:rPr lang="zh-TW" altLang="en-US" sz="2400" b="1" dirty="0">
                <a:solidFill>
                  <a:prstClr val="white"/>
                </a:solidFill>
                <a:latin typeface="華康儷黑 Std W3" pitchFamily="34" charset="-120"/>
                <a:ea typeface="華康儷黑 Std W3" pitchFamily="34" charset="-120"/>
              </a:rPr>
              <a:t>簡介</a:t>
            </a:r>
            <a:endParaRPr lang="en-US" altLang="ko-KR" sz="2400" b="1" dirty="0">
              <a:solidFill>
                <a:prstClr val="white"/>
              </a:solidFill>
              <a:latin typeface="華康儷黑 Std W3" pitchFamily="34" charset="-120"/>
              <a:ea typeface="華康儷黑 Std W3" pitchFamily="34" charset="-120"/>
            </a:endParaRPr>
          </a:p>
        </p:txBody>
      </p:sp>
      <p:sp>
        <p:nvSpPr>
          <p:cNvPr id="77" name="직사각형 66"/>
          <p:cNvSpPr/>
          <p:nvPr/>
        </p:nvSpPr>
        <p:spPr>
          <a:xfrm>
            <a:off x="533750" y="5726836"/>
            <a:ext cx="3394706" cy="338554"/>
          </a:xfrm>
          <a:prstGeom prst="rect">
            <a:avLst/>
          </a:prstGeom>
        </p:spPr>
        <p:txBody>
          <a:bodyPr wrap="square">
            <a:spAutoFit/>
          </a:bodyPr>
          <a:lstStyle/>
          <a:p>
            <a:r>
              <a:rPr lang="zh-TW" altLang="en-US" sz="1600" b="1" dirty="0">
                <a:solidFill>
                  <a:schemeClr val="accent1">
                    <a:lumMod val="75000"/>
                  </a:schemeClr>
                </a:solidFill>
                <a:latin typeface="Microsoft YaHei" pitchFamily="34" charset="-122"/>
                <a:ea typeface="Microsoft YaHei" pitchFamily="34" charset="-122"/>
              </a:rPr>
              <a:t>廣鐸企業</a:t>
            </a:r>
            <a:r>
              <a:rPr lang="zh-TW" altLang="en-US" sz="1600" b="1" dirty="0" smtClean="0">
                <a:solidFill>
                  <a:schemeClr val="accent1">
                    <a:lumMod val="75000"/>
                  </a:schemeClr>
                </a:solidFill>
                <a:latin typeface="Microsoft YaHei" pitchFamily="34" charset="-122"/>
                <a:ea typeface="Microsoft YaHei" pitchFamily="34" charset="-122"/>
              </a:rPr>
              <a:t>成立於民國</a:t>
            </a:r>
            <a:r>
              <a:rPr lang="en-US" altLang="zh-TW" sz="1600" b="1" dirty="0" smtClean="0">
                <a:solidFill>
                  <a:schemeClr val="accent1">
                    <a:lumMod val="75000"/>
                  </a:schemeClr>
                </a:solidFill>
                <a:latin typeface="Microsoft YaHei" pitchFamily="34" charset="-122"/>
                <a:ea typeface="Microsoft YaHei" pitchFamily="34" charset="-122"/>
              </a:rPr>
              <a:t>79</a:t>
            </a:r>
            <a:r>
              <a:rPr lang="zh-TW" altLang="en-US" sz="1600" b="1" dirty="0" smtClean="0">
                <a:solidFill>
                  <a:schemeClr val="accent1">
                    <a:lumMod val="75000"/>
                  </a:schemeClr>
                </a:solidFill>
                <a:latin typeface="Microsoft YaHei" pitchFamily="34" charset="-122"/>
                <a:ea typeface="Microsoft YaHei" pitchFamily="34" charset="-122"/>
              </a:rPr>
              <a:t>年</a:t>
            </a:r>
            <a:endParaRPr lang="ko-KR" altLang="en-US" sz="1000" dirty="0">
              <a:solidFill>
                <a:schemeClr val="accent1">
                  <a:lumMod val="75000"/>
                </a:schemeClr>
              </a:solidFill>
              <a:latin typeface="Microsoft YaHei" pitchFamily="34" charset="-122"/>
            </a:endParaRPr>
          </a:p>
        </p:txBody>
      </p:sp>
      <p:grpSp>
        <p:nvGrpSpPr>
          <p:cNvPr id="78" name="群組 77"/>
          <p:cNvGrpSpPr/>
          <p:nvPr/>
        </p:nvGrpSpPr>
        <p:grpSpPr>
          <a:xfrm>
            <a:off x="476995" y="6123369"/>
            <a:ext cx="10611527" cy="439608"/>
            <a:chOff x="229825" y="5530749"/>
            <a:chExt cx="10611527" cy="439608"/>
          </a:xfrm>
        </p:grpSpPr>
        <p:sp>
          <p:nvSpPr>
            <p:cNvPr id="79" name="직사각형 66"/>
            <p:cNvSpPr/>
            <p:nvPr/>
          </p:nvSpPr>
          <p:spPr>
            <a:xfrm>
              <a:off x="229825" y="5568545"/>
              <a:ext cx="1721768" cy="369332"/>
            </a:xfrm>
            <a:prstGeom prst="rect">
              <a:avLst/>
            </a:prstGeom>
          </p:spPr>
          <p:txBody>
            <a:bodyPr wrap="square">
              <a:spAutoFit/>
            </a:bodyPr>
            <a:lstStyle/>
            <a:p>
              <a:pPr algn="ctr"/>
              <a:r>
                <a:rPr lang="zh-TW" altLang="en-US" b="1" dirty="0">
                  <a:solidFill>
                    <a:schemeClr val="bg2">
                      <a:lumMod val="25000"/>
                    </a:schemeClr>
                  </a:solidFill>
                  <a:latin typeface="Microsoft YaHei" pitchFamily="34" charset="-122"/>
                  <a:ea typeface="Microsoft YaHei" pitchFamily="34" charset="-122"/>
                </a:rPr>
                <a:t>全台服務</a:t>
              </a:r>
              <a:r>
                <a:rPr lang="zh-TW" altLang="en-US" b="1" dirty="0" smtClean="0">
                  <a:solidFill>
                    <a:schemeClr val="bg2">
                      <a:lumMod val="25000"/>
                    </a:schemeClr>
                  </a:solidFill>
                  <a:latin typeface="Microsoft YaHei" pitchFamily="34" charset="-122"/>
                  <a:ea typeface="Microsoft YaHei" pitchFamily="34" charset="-122"/>
                </a:rPr>
                <a:t>據點</a:t>
              </a:r>
              <a:endParaRPr lang="ko-KR" altLang="en-US" sz="1050" dirty="0">
                <a:solidFill>
                  <a:schemeClr val="bg2">
                    <a:lumMod val="25000"/>
                  </a:schemeClr>
                </a:solidFill>
                <a:latin typeface="Microsoft YaHei" pitchFamily="34" charset="-122"/>
              </a:endParaRPr>
            </a:p>
          </p:txBody>
        </p:sp>
        <p:sp>
          <p:nvSpPr>
            <p:cNvPr id="80" name="직사각형 66"/>
            <p:cNvSpPr/>
            <p:nvPr/>
          </p:nvSpPr>
          <p:spPr>
            <a:xfrm>
              <a:off x="1983933" y="5570247"/>
              <a:ext cx="8857419" cy="400110"/>
            </a:xfrm>
            <a:prstGeom prst="rect">
              <a:avLst/>
            </a:prstGeom>
          </p:spPr>
          <p:txBody>
            <a:bodyPr wrap="square">
              <a:spAutoFit/>
            </a:bodyPr>
            <a:lstStyle/>
            <a:p>
              <a:r>
                <a:rPr lang="zh-TW" altLang="en-US" sz="2000" b="1" dirty="0" smtClean="0">
                  <a:solidFill>
                    <a:schemeClr val="bg2">
                      <a:lumMod val="25000"/>
                    </a:schemeClr>
                  </a:solidFill>
                  <a:latin typeface="Microsoft YaHei" pitchFamily="34" charset="-122"/>
                  <a:ea typeface="Microsoft YaHei" pitchFamily="34" charset="-122"/>
                </a:rPr>
                <a:t>台北</a:t>
              </a:r>
              <a:r>
                <a:rPr lang="zh-TW" altLang="en-US" sz="2000" b="1" dirty="0">
                  <a:solidFill>
                    <a:schemeClr val="bg2">
                      <a:lumMod val="25000"/>
                    </a:schemeClr>
                  </a:solidFill>
                  <a:latin typeface="Microsoft YaHei" pitchFamily="34" charset="-122"/>
                  <a:ea typeface="Microsoft YaHei" pitchFamily="34" charset="-122"/>
                </a:rPr>
                <a:t>｜</a:t>
              </a:r>
              <a:r>
                <a:rPr lang="zh-TW" altLang="en-US" sz="2000" b="1" dirty="0" smtClean="0">
                  <a:solidFill>
                    <a:schemeClr val="bg2">
                      <a:lumMod val="25000"/>
                    </a:schemeClr>
                  </a:solidFill>
                  <a:latin typeface="Microsoft YaHei" pitchFamily="34" charset="-122"/>
                  <a:ea typeface="Microsoft YaHei" pitchFamily="34" charset="-122"/>
                </a:rPr>
                <a:t>新竹</a:t>
              </a:r>
              <a:r>
                <a:rPr lang="zh-TW" altLang="en-US" sz="2000" b="1" dirty="0">
                  <a:solidFill>
                    <a:schemeClr val="bg2">
                      <a:lumMod val="25000"/>
                    </a:schemeClr>
                  </a:solidFill>
                  <a:latin typeface="Microsoft YaHei" pitchFamily="34" charset="-122"/>
                  <a:ea typeface="Microsoft YaHei" pitchFamily="34" charset="-122"/>
                </a:rPr>
                <a:t>｜ </a:t>
              </a:r>
              <a:r>
                <a:rPr lang="zh-TW" altLang="en-US" sz="2000" b="1" dirty="0" smtClean="0">
                  <a:solidFill>
                    <a:schemeClr val="bg2">
                      <a:lumMod val="25000"/>
                    </a:schemeClr>
                  </a:solidFill>
                  <a:latin typeface="Microsoft YaHei" pitchFamily="34" charset="-122"/>
                  <a:ea typeface="Microsoft YaHei" pitchFamily="34" charset="-122"/>
                </a:rPr>
                <a:t>台中｜台南｜高雄｜花蓮｜深圳辦公室</a:t>
              </a:r>
              <a:endParaRPr lang="ko-KR" altLang="en-US" sz="1100" dirty="0">
                <a:solidFill>
                  <a:schemeClr val="bg2">
                    <a:lumMod val="25000"/>
                  </a:schemeClr>
                </a:solidFill>
                <a:latin typeface="Microsoft YaHei" pitchFamily="34" charset="-122"/>
              </a:endParaRPr>
            </a:p>
          </p:txBody>
        </p:sp>
        <p:sp>
          <p:nvSpPr>
            <p:cNvPr id="81" name="圓角矩形 80"/>
            <p:cNvSpPr/>
            <p:nvPr/>
          </p:nvSpPr>
          <p:spPr>
            <a:xfrm>
              <a:off x="286580" y="5530749"/>
              <a:ext cx="1608259" cy="435429"/>
            </a:xfrm>
            <a:prstGeom prst="round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2">
                    <a:lumMod val="25000"/>
                  </a:schemeClr>
                </a:solidFill>
              </a:endParaRPr>
            </a:p>
          </p:txBody>
        </p:sp>
      </p:grp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9027" y="2809878"/>
            <a:ext cx="2243159" cy="2244235"/>
          </a:xfrm>
          <a:prstGeom prst="rect">
            <a:avLst/>
          </a:prstGeom>
        </p:spPr>
      </p:pic>
      <p:pic>
        <p:nvPicPr>
          <p:cNvPr id="2" name="圖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353" y="340239"/>
            <a:ext cx="2315749" cy="2315749"/>
          </a:xfrm>
          <a:prstGeom prst="rect">
            <a:avLst/>
          </a:prstGeom>
        </p:spPr>
      </p:pic>
      <p:pic>
        <p:nvPicPr>
          <p:cNvPr id="6" name="圖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1751" y="2779713"/>
            <a:ext cx="1655869" cy="710373"/>
          </a:xfrm>
          <a:prstGeom prst="rect">
            <a:avLst/>
          </a:prstGeom>
        </p:spPr>
      </p:pic>
      <p:pic>
        <p:nvPicPr>
          <p:cNvPr id="29" name="圖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9080" y="-2070"/>
            <a:ext cx="1592920" cy="722124"/>
          </a:xfrm>
          <a:prstGeom prst="rect">
            <a:avLst/>
          </a:prstGeom>
        </p:spPr>
      </p:pic>
    </p:spTree>
    <p:extLst>
      <p:ext uri="{BB962C8B-B14F-4D97-AF65-F5344CB8AC3E}">
        <p14:creationId xmlns:p14="http://schemas.microsoft.com/office/powerpoint/2010/main" val="142550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圖片 1"/>
          <p:cNvPicPr>
            <a:picLocks noChangeAspect="1"/>
          </p:cNvPicPr>
          <p:nvPr/>
        </p:nvPicPr>
        <p:blipFill>
          <a:blip r:embed="rId2">
            <a:extLst>
              <a:ext uri="{28A0092B-C50C-407E-A947-70E740481C1C}">
                <a14:useLocalDpi xmlns:a14="http://schemas.microsoft.com/office/drawing/2010/main" val="0"/>
              </a:ext>
            </a:extLst>
          </a:blip>
          <a:srcRect t="35278" b="16389"/>
          <a:stretch>
            <a:fillRect/>
          </a:stretch>
        </p:blipFill>
        <p:spPr bwMode="auto">
          <a:xfrm>
            <a:off x="0" y="2514600"/>
            <a:ext cx="12192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投影片編號版面配置區 3"/>
          <p:cNvSpPr txBox="1">
            <a:spLocks/>
          </p:cNvSpPr>
          <p:nvPr/>
        </p:nvSpPr>
        <p:spPr bwMode="auto">
          <a:xfrm>
            <a:off x="9115425"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r">
              <a:lnSpc>
                <a:spcPct val="100000"/>
              </a:lnSpc>
              <a:spcBef>
                <a:spcPct val="0"/>
              </a:spcBef>
              <a:buFontTx/>
              <a:buNone/>
            </a:pPr>
            <a:fld id="{430D7EEC-5863-497B-8C0B-FBF2DD6DAF2D}" type="slidenum">
              <a:rPr lang="zh-TW" altLang="en-US" sz="1200">
                <a:solidFill>
                  <a:srgbClr val="262626"/>
                </a:solidFill>
                <a:latin typeface="微软雅黑" panose="020B0503020204020204" pitchFamily="34" charset="-122"/>
                <a:ea typeface="微软雅黑" panose="020B0503020204020204" pitchFamily="34" charset="-122"/>
              </a:rPr>
              <a:pPr algn="r">
                <a:lnSpc>
                  <a:spcPct val="100000"/>
                </a:lnSpc>
                <a:spcBef>
                  <a:spcPct val="0"/>
                </a:spcBef>
                <a:buFontTx/>
                <a:buNone/>
              </a:pPr>
              <a:t>3</a:t>
            </a:fld>
            <a:endParaRPr lang="en-US" altLang="zh-TW" sz="1200">
              <a:solidFill>
                <a:srgbClr val="262626"/>
              </a:solidFill>
              <a:latin typeface="微软雅黑" panose="020B0503020204020204" pitchFamily="34" charset="-122"/>
              <a:ea typeface="微软雅黑" panose="020B0503020204020204" pitchFamily="34" charset="-122"/>
            </a:endParaRPr>
          </a:p>
        </p:txBody>
      </p:sp>
      <p:sp>
        <p:nvSpPr>
          <p:cNvPr id="13" name="직사각형 66"/>
          <p:cNvSpPr/>
          <p:nvPr/>
        </p:nvSpPr>
        <p:spPr>
          <a:xfrm>
            <a:off x="3333750" y="879475"/>
            <a:ext cx="5524500" cy="1108075"/>
          </a:xfrm>
          <a:prstGeom prst="rect">
            <a:avLst/>
          </a:prstGeom>
        </p:spPr>
        <p:txBody>
          <a:bodyPr>
            <a:spAutoFit/>
          </a:bodyPr>
          <a:lstStyle/>
          <a:p>
            <a:pPr algn="ctr" eaLnBrk="1" hangingPunct="1">
              <a:defRPr/>
            </a:pPr>
            <a:r>
              <a:rPr lang="zh-TW" altLang="en-US" sz="6600" b="1" i="1" spc="300" dirty="0">
                <a:solidFill>
                  <a:schemeClr val="bg1">
                    <a:lumMod val="65000"/>
                  </a:schemeClr>
                </a:solidFill>
                <a:latin typeface="Microsoft YaHei" pitchFamily="34" charset="-122"/>
                <a:ea typeface="Microsoft YaHei" pitchFamily="34" charset="-122"/>
              </a:rPr>
              <a:t>無痕導入</a:t>
            </a:r>
            <a:endParaRPr lang="en-US" altLang="ko-KR" sz="5400" b="1" i="1" spc="300" dirty="0">
              <a:solidFill>
                <a:schemeClr val="bg1">
                  <a:lumMod val="65000"/>
                </a:schemeClr>
              </a:solidFill>
              <a:latin typeface="Microsoft YaHei" pitchFamily="34" charset="-122"/>
              <a:ea typeface="Microsoft YaHei" pitchFamily="34" charset="-122"/>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080" y="-2070"/>
            <a:ext cx="1592920" cy="722124"/>
          </a:xfrm>
          <a:prstGeom prst="rect">
            <a:avLst/>
          </a:prstGeom>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3092"/>
            <a:ext cx="2636428" cy="2637692"/>
          </a:xfrm>
          <a:prstGeom prst="rect">
            <a:avLst/>
          </a:prstGeom>
        </p:spPr>
      </p:pic>
    </p:spTree>
    <p:extLst>
      <p:ext uri="{BB962C8B-B14F-4D97-AF65-F5344CB8AC3E}">
        <p14:creationId xmlns:p14="http://schemas.microsoft.com/office/powerpoint/2010/main" val="3531375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圓角化同側角落矩形 8"/>
          <p:cNvSpPr/>
          <p:nvPr/>
        </p:nvSpPr>
        <p:spPr>
          <a:xfrm rot="10800000">
            <a:off x="286581" y="-2069"/>
            <a:ext cx="1703861" cy="648572"/>
          </a:xfrm>
          <a:prstGeom prst="round2SameRect">
            <a:avLst/>
          </a:prstGeom>
          <a:solidFill>
            <a:schemeClr val="bg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455323" y="2073090"/>
            <a:ext cx="5026270" cy="3235086"/>
          </a:xfrm>
        </p:spPr>
        <p:txBody>
          <a:bodyPr/>
          <a:lstStyle/>
          <a:p>
            <a:r>
              <a:rPr lang="zh-TW" altLang="en-US"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人人為</a:t>
            </a:r>
            <a:r>
              <a:rPr lang="zh-HK"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業務</a:t>
            </a:r>
            <a:r>
              <a:rPr lang="zh-TW" altLang="zh-TW"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a:t>
            </a:r>
            <a:r>
              <a:rPr lang="zh-HK" altLang="zh-TW"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客戶</a:t>
            </a:r>
            <a:r>
              <a:rPr lang="en-US" altLang="zh-TW"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a:t>
            </a:r>
            <a:r>
              <a:rPr lang="zh-HK" altLang="zh-TW"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終身</a:t>
            </a:r>
            <a:r>
              <a:rPr lang="zh-HK"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會員</a:t>
            </a:r>
            <a:r>
              <a:rPr lang="en-US" altLang="zh-HK"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    </a:t>
            </a:r>
            <a:r>
              <a:rPr lang="zh-TW" altLang="en-US"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會員</a:t>
            </a:r>
            <a:r>
              <a:rPr lang="en-US"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a:t>
            </a:r>
            <a:r>
              <a:rPr lang="zh-TW" altLang="en-US"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業績提昇</a:t>
            </a:r>
            <a:endParaRPr lang="zh-TW" altLang="zh-TW"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endParaRPr>
          </a:p>
          <a:p>
            <a:r>
              <a:rPr lang="zh-TW" altLang="en-US"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端午</a:t>
            </a:r>
            <a:r>
              <a:rPr lang="zh-HK"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粽子</a:t>
            </a:r>
            <a:r>
              <a:rPr lang="zh-TW" altLang="zh-TW"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a:t>
            </a:r>
            <a:r>
              <a:rPr lang="zh-HK" altLang="zh-TW"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中秋禮盒</a:t>
            </a:r>
            <a:r>
              <a:rPr lang="zh-TW" altLang="zh-TW"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a:t>
            </a:r>
            <a:r>
              <a:rPr lang="zh-HK"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年</a:t>
            </a:r>
            <a:r>
              <a:rPr lang="zh-TW" altLang="en-US"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菜</a:t>
            </a:r>
            <a:r>
              <a:rPr lang="zh-TW"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a:t>
            </a:r>
            <a:r>
              <a:rPr lang="zh-HK"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禮品</a:t>
            </a:r>
            <a:r>
              <a:rPr lang="zh-TW" altLang="en-US"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預購接單</a:t>
            </a:r>
            <a:r>
              <a:rPr lang="zh-HK"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 </a:t>
            </a:r>
            <a:r>
              <a:rPr lang="en-US" altLang="zh-HK"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 </a:t>
            </a:r>
          </a:p>
          <a:p>
            <a:r>
              <a:rPr lang="zh-HK"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做</a:t>
            </a:r>
            <a:r>
              <a:rPr lang="zh-HK" altLang="zh-TW"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多少賣</a:t>
            </a:r>
            <a:r>
              <a:rPr lang="zh-HK"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多少</a:t>
            </a:r>
            <a:r>
              <a:rPr lang="zh-TW" altLang="en-US"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a:t>
            </a:r>
            <a:r>
              <a:rPr lang="zh-HK" altLang="zh-TW"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不超</a:t>
            </a:r>
            <a:r>
              <a:rPr lang="zh-HK"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賣</a:t>
            </a:r>
            <a:endParaRPr lang="zh-TW" altLang="zh-TW"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endParaRPr>
          </a:p>
          <a:p>
            <a:r>
              <a:rPr lang="zh-HK"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提昇</a:t>
            </a:r>
            <a:r>
              <a:rPr lang="zh-HK" altLang="zh-TW"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效率</a:t>
            </a:r>
            <a:r>
              <a:rPr lang="en-US" altLang="zh-TW" sz="2600" dirty="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50</a:t>
            </a:r>
            <a:r>
              <a:rPr lang="en-US"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rPr>
              <a:t>%</a:t>
            </a:r>
            <a:endParaRPr lang="zh-TW" altLang="zh-TW" sz="2600" dirty="0" smtClean="0">
              <a:solidFill>
                <a:schemeClr val="accent1">
                  <a:lumMod val="75000"/>
                </a:schemeClr>
              </a:solidFill>
              <a:latin typeface="Microsoft YaHei" panose="020B0503020204020204" pitchFamily="34" charset="-122"/>
              <a:ea typeface="Microsoft YaHei" panose="020B0503020204020204" pitchFamily="34" charset="-122"/>
              <a:cs typeface="Microsoft Himalaya" panose="01010100010101010101" pitchFamily="2" charset="0"/>
            </a:endParaRP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080" y="-2070"/>
            <a:ext cx="1592920" cy="722124"/>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21410"/>
            <a:ext cx="5738446" cy="5738446"/>
          </a:xfrm>
          <a:prstGeom prst="rect">
            <a:avLst/>
          </a:prstGeom>
        </p:spPr>
      </p:pic>
      <p:sp>
        <p:nvSpPr>
          <p:cNvPr id="8" name="矩形 7"/>
          <p:cNvSpPr/>
          <p:nvPr/>
        </p:nvSpPr>
        <p:spPr>
          <a:xfrm>
            <a:off x="455323" y="106773"/>
            <a:ext cx="1366375" cy="430887"/>
          </a:xfrm>
          <a:prstGeom prst="rect">
            <a:avLst/>
          </a:prstGeom>
        </p:spPr>
        <p:txBody>
          <a:bodyPr wrap="square">
            <a:spAutoFit/>
          </a:bodyPr>
          <a:lstStyle/>
          <a:p>
            <a:pPr algn="ctr"/>
            <a:r>
              <a:rPr lang="zh-TW" altLang="en-US" sz="2200" b="1" dirty="0" smtClean="0">
                <a:solidFill>
                  <a:prstClr val="white"/>
                </a:solidFill>
                <a:latin typeface="華康儷黑 Std W3" pitchFamily="34" charset="-120"/>
                <a:ea typeface="華康儷黑 Std W3" pitchFamily="34" charset="-120"/>
              </a:rPr>
              <a:t>智能預購</a:t>
            </a:r>
            <a:endParaRPr lang="en-US" altLang="ko-KR" sz="2200" b="1" dirty="0">
              <a:solidFill>
                <a:prstClr val="white"/>
              </a:solidFill>
              <a:latin typeface="華康儷黑 Std W3" pitchFamily="34" charset="-120"/>
              <a:ea typeface="華康儷黑 Std W3" pitchFamily="34" charset="-120"/>
            </a:endParaRPr>
          </a:p>
        </p:txBody>
      </p:sp>
    </p:spTree>
    <p:extLst>
      <p:ext uri="{BB962C8B-B14F-4D97-AF65-F5344CB8AC3E}">
        <p14:creationId xmlns:p14="http://schemas.microsoft.com/office/powerpoint/2010/main" val="195523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圓角化同側角落矩形 8"/>
          <p:cNvSpPr/>
          <p:nvPr/>
        </p:nvSpPr>
        <p:spPr>
          <a:xfrm rot="10800000">
            <a:off x="286581" y="-2069"/>
            <a:ext cx="1703861" cy="648572"/>
          </a:xfrm>
          <a:prstGeom prst="round2SameRect">
            <a:avLst/>
          </a:prstGeom>
          <a:solidFill>
            <a:schemeClr val="bg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080" y="-2070"/>
            <a:ext cx="1592920" cy="722124"/>
          </a:xfrm>
          <a:prstGeom prst="rect">
            <a:avLst/>
          </a:prstGeom>
        </p:spPr>
      </p:pic>
      <p:sp>
        <p:nvSpPr>
          <p:cNvPr id="8" name="矩形 7"/>
          <p:cNvSpPr/>
          <p:nvPr/>
        </p:nvSpPr>
        <p:spPr>
          <a:xfrm>
            <a:off x="455323" y="106773"/>
            <a:ext cx="1366375" cy="430887"/>
          </a:xfrm>
          <a:prstGeom prst="rect">
            <a:avLst/>
          </a:prstGeom>
        </p:spPr>
        <p:txBody>
          <a:bodyPr wrap="square">
            <a:spAutoFit/>
          </a:bodyPr>
          <a:lstStyle/>
          <a:p>
            <a:pPr algn="ctr"/>
            <a:r>
              <a:rPr lang="zh-TW" altLang="en-US" sz="2200" b="1" dirty="0" smtClean="0">
                <a:solidFill>
                  <a:prstClr val="white"/>
                </a:solidFill>
                <a:latin typeface="華康儷黑 Std W3" pitchFamily="34" charset="-120"/>
                <a:ea typeface="華康儷黑 Std W3" pitchFamily="34" charset="-120"/>
              </a:rPr>
              <a:t>大量接單</a:t>
            </a:r>
            <a:endParaRPr lang="en-US" altLang="ko-KR" sz="2200" b="1" dirty="0">
              <a:solidFill>
                <a:prstClr val="white"/>
              </a:solidFill>
              <a:latin typeface="華康儷黑 Std W3" pitchFamily="34" charset="-120"/>
              <a:ea typeface="華康儷黑 Std W3" pitchFamily="34" charset="-12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23" y="1099035"/>
            <a:ext cx="5425337" cy="5425337"/>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4646" y="1099036"/>
            <a:ext cx="5425337" cy="5425337"/>
          </a:xfrm>
          <a:prstGeom prst="rect">
            <a:avLst/>
          </a:prstGeom>
        </p:spPr>
      </p:pic>
    </p:spTree>
    <p:extLst>
      <p:ext uri="{BB962C8B-B14F-4D97-AF65-F5344CB8AC3E}">
        <p14:creationId xmlns:p14="http://schemas.microsoft.com/office/powerpoint/2010/main" val="327432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080" y="-2070"/>
            <a:ext cx="1592920" cy="722124"/>
          </a:xfrm>
          <a:prstGeom prst="rect">
            <a:avLst/>
          </a:prstGeom>
        </p:spPr>
      </p:pic>
      <p:sp>
        <p:nvSpPr>
          <p:cNvPr id="6" name="圓角化同側角落矩形 5"/>
          <p:cNvSpPr/>
          <p:nvPr/>
        </p:nvSpPr>
        <p:spPr>
          <a:xfrm rot="10800000">
            <a:off x="286581" y="0"/>
            <a:ext cx="2808311" cy="648572"/>
          </a:xfrm>
          <a:prstGeom prst="round2SameRect">
            <a:avLst/>
          </a:prstGeom>
          <a:solidFill>
            <a:schemeClr val="bg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16522" y="108842"/>
            <a:ext cx="2778370" cy="430887"/>
          </a:xfrm>
          <a:prstGeom prst="rect">
            <a:avLst/>
          </a:prstGeom>
        </p:spPr>
        <p:txBody>
          <a:bodyPr wrap="square">
            <a:spAutoFit/>
          </a:bodyPr>
          <a:lstStyle/>
          <a:p>
            <a:pPr algn="ctr"/>
            <a:r>
              <a:rPr lang="zh-TW" altLang="en-US" sz="2200" b="1" dirty="0" smtClean="0">
                <a:solidFill>
                  <a:prstClr val="white"/>
                </a:solidFill>
                <a:latin typeface="華康儷黑 Std W3" pitchFamily="34" charset="-120"/>
                <a:ea typeface="華康儷黑 Std W3" pitchFamily="34" charset="-120"/>
              </a:rPr>
              <a:t>預購、指定出貨流程</a:t>
            </a:r>
            <a:endParaRPr lang="en-US" altLang="ko-KR" sz="2200" b="1" dirty="0">
              <a:solidFill>
                <a:prstClr val="white"/>
              </a:solidFill>
              <a:latin typeface="華康儷黑 Std W3" pitchFamily="34" charset="-120"/>
              <a:ea typeface="華康儷黑 Std W3" pitchFamily="34" charset="-120"/>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81" y="1089300"/>
            <a:ext cx="5481173" cy="5481173"/>
          </a:xfrm>
          <a:prstGeom prst="rect">
            <a:avLst/>
          </a:prstGeom>
        </p:spPr>
      </p:pic>
      <p:pic>
        <p:nvPicPr>
          <p:cNvPr id="12" name="圖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640" y="1089300"/>
            <a:ext cx="5465883" cy="5465883"/>
          </a:xfrm>
          <a:prstGeom prst="rect">
            <a:avLst/>
          </a:prstGeom>
        </p:spPr>
      </p:pic>
    </p:spTree>
    <p:extLst>
      <p:ext uri="{BB962C8B-B14F-4D97-AF65-F5344CB8AC3E}">
        <p14:creationId xmlns:p14="http://schemas.microsoft.com/office/powerpoint/2010/main" val="407151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86582" y="2057882"/>
            <a:ext cx="3916142" cy="4163041"/>
          </a:xfrm>
        </p:spPr>
        <p:txBody>
          <a:bodyPr/>
          <a:lstStyle/>
          <a:p>
            <a:r>
              <a:rPr lang="zh-HK" altLang="zh-TW" dirty="0">
                <a:solidFill>
                  <a:schemeClr val="accent1">
                    <a:lumMod val="75000"/>
                  </a:schemeClr>
                </a:solidFill>
                <a:latin typeface="Microsoft YaHei" panose="020B0503020204020204" pitchFamily="34" charset="-122"/>
                <a:ea typeface="Microsoft YaHei" panose="020B0503020204020204" pitchFamily="34" charset="-122"/>
              </a:rPr>
              <a:t>禮品</a:t>
            </a:r>
            <a:r>
              <a:rPr lang="zh-TW" altLang="zh-TW" dirty="0">
                <a:solidFill>
                  <a:schemeClr val="accent1">
                    <a:lumMod val="75000"/>
                  </a:schemeClr>
                </a:solidFill>
                <a:latin typeface="Microsoft YaHei" panose="020B0503020204020204" pitchFamily="34" charset="-122"/>
                <a:ea typeface="Microsoft YaHei" panose="020B0503020204020204" pitchFamily="34" charset="-122"/>
              </a:rPr>
              <a:t>接單進度</a:t>
            </a:r>
            <a:r>
              <a:rPr lang="en-US" altLang="zh-TW" dirty="0">
                <a:solidFill>
                  <a:schemeClr val="accent1">
                    <a:lumMod val="75000"/>
                  </a:schemeClr>
                </a:solidFill>
                <a:latin typeface="Microsoft YaHei" panose="020B0503020204020204" pitchFamily="34" charset="-122"/>
                <a:ea typeface="Microsoft YaHei" panose="020B0503020204020204" pitchFamily="34" charset="-122"/>
              </a:rPr>
              <a:t>  </a:t>
            </a:r>
            <a:endParaRPr lang="en-US" altLang="zh-TW" dirty="0" smtClean="0">
              <a:solidFill>
                <a:schemeClr val="accent1">
                  <a:lumMod val="75000"/>
                </a:schemeClr>
              </a:solidFill>
              <a:latin typeface="Microsoft YaHei" panose="020B0503020204020204" pitchFamily="34" charset="-122"/>
              <a:ea typeface="Microsoft YaHei" panose="020B0503020204020204" pitchFamily="34" charset="-122"/>
            </a:endParaRPr>
          </a:p>
          <a:p>
            <a:r>
              <a:rPr lang="zh-TW" altLang="zh-TW" dirty="0" smtClean="0">
                <a:solidFill>
                  <a:schemeClr val="accent1">
                    <a:lumMod val="75000"/>
                  </a:schemeClr>
                </a:solidFill>
                <a:latin typeface="Microsoft YaHei" panose="020B0503020204020204" pitchFamily="34" charset="-122"/>
                <a:ea typeface="Microsoft YaHei" panose="020B0503020204020204" pitchFamily="34" charset="-122"/>
              </a:rPr>
              <a:t>訂購</a:t>
            </a:r>
            <a:r>
              <a:rPr lang="zh-TW" altLang="zh-TW" dirty="0">
                <a:solidFill>
                  <a:schemeClr val="accent1">
                    <a:lumMod val="75000"/>
                  </a:schemeClr>
                </a:solidFill>
                <a:latin typeface="Microsoft YaHei" panose="020B0503020204020204" pitchFamily="34" charset="-122"/>
                <a:ea typeface="Microsoft YaHei" panose="020B0503020204020204" pitchFamily="34" charset="-122"/>
              </a:rPr>
              <a:t>總數</a:t>
            </a:r>
            <a:r>
              <a:rPr lang="en-US" altLang="zh-TW" dirty="0">
                <a:solidFill>
                  <a:schemeClr val="accent1">
                    <a:lumMod val="75000"/>
                  </a:schemeClr>
                </a:solidFill>
                <a:latin typeface="Microsoft YaHei" panose="020B0503020204020204" pitchFamily="34" charset="-122"/>
                <a:ea typeface="Microsoft YaHei" panose="020B0503020204020204" pitchFamily="34" charset="-122"/>
              </a:rPr>
              <a:t> </a:t>
            </a:r>
            <a:endParaRPr lang="en-US" altLang="zh-TW" dirty="0" smtClean="0">
              <a:solidFill>
                <a:schemeClr val="accent1">
                  <a:lumMod val="75000"/>
                </a:schemeClr>
              </a:solidFill>
              <a:latin typeface="Microsoft YaHei" panose="020B0503020204020204" pitchFamily="34" charset="-122"/>
              <a:ea typeface="Microsoft YaHei" panose="020B0503020204020204" pitchFamily="34" charset="-122"/>
            </a:endParaRPr>
          </a:p>
          <a:p>
            <a:r>
              <a:rPr lang="zh-TW" altLang="zh-TW" dirty="0" smtClean="0">
                <a:solidFill>
                  <a:schemeClr val="accent1">
                    <a:lumMod val="75000"/>
                  </a:schemeClr>
                </a:solidFill>
                <a:latin typeface="Microsoft YaHei" panose="020B0503020204020204" pitchFamily="34" charset="-122"/>
                <a:ea typeface="Microsoft YaHei" panose="020B0503020204020204" pitchFamily="34" charset="-122"/>
              </a:rPr>
              <a:t>各</a:t>
            </a:r>
            <a:r>
              <a:rPr lang="zh-TW" altLang="zh-TW" dirty="0">
                <a:solidFill>
                  <a:schemeClr val="accent1">
                    <a:lumMod val="75000"/>
                  </a:schemeClr>
                </a:solidFill>
                <a:latin typeface="Microsoft YaHei" panose="020B0503020204020204" pitchFamily="34" charset="-122"/>
                <a:ea typeface="Microsoft YaHei" panose="020B0503020204020204" pitchFamily="34" charset="-122"/>
              </a:rPr>
              <a:t>部門銷售達成</a:t>
            </a:r>
            <a:r>
              <a:rPr lang="zh-TW" altLang="zh-TW" dirty="0" smtClean="0">
                <a:solidFill>
                  <a:schemeClr val="accent1">
                    <a:lumMod val="75000"/>
                  </a:schemeClr>
                </a:solidFill>
                <a:latin typeface="Microsoft YaHei" panose="020B0503020204020204" pitchFamily="34" charset="-122"/>
                <a:ea typeface="Microsoft YaHei" panose="020B0503020204020204" pitchFamily="34" charset="-122"/>
              </a:rPr>
              <a:t>率</a:t>
            </a:r>
            <a:endParaRPr lang="en-US" altLang="zh-TW" dirty="0" smtClean="0">
              <a:solidFill>
                <a:schemeClr val="accent1">
                  <a:lumMod val="75000"/>
                </a:schemeClr>
              </a:solidFill>
              <a:latin typeface="Microsoft YaHei" panose="020B0503020204020204" pitchFamily="34" charset="-122"/>
              <a:ea typeface="Microsoft YaHei" panose="020B0503020204020204" pitchFamily="34" charset="-122"/>
            </a:endParaRPr>
          </a:p>
          <a:p>
            <a:r>
              <a:rPr lang="zh-HK" altLang="zh-TW" dirty="0" smtClean="0">
                <a:solidFill>
                  <a:schemeClr val="accent1">
                    <a:lumMod val="75000"/>
                  </a:schemeClr>
                </a:solidFill>
                <a:latin typeface="Microsoft YaHei" panose="020B0503020204020204" pitchFamily="34" charset="-122"/>
                <a:ea typeface="Microsoft YaHei" panose="020B0503020204020204" pitchFamily="34" charset="-122"/>
              </a:rPr>
              <a:t>業務</a:t>
            </a:r>
            <a:r>
              <a:rPr lang="zh-HK" altLang="zh-TW" dirty="0">
                <a:solidFill>
                  <a:schemeClr val="accent1">
                    <a:lumMod val="75000"/>
                  </a:schemeClr>
                </a:solidFill>
                <a:latin typeface="Microsoft YaHei" panose="020B0503020204020204" pitchFamily="34" charset="-122"/>
                <a:ea typeface="Microsoft YaHei" panose="020B0503020204020204" pitchFamily="34" charset="-122"/>
              </a:rPr>
              <a:t>業績達成率</a:t>
            </a:r>
            <a:endParaRPr lang="zh-TW" altLang="zh-TW" dirty="0">
              <a:solidFill>
                <a:schemeClr val="accent1">
                  <a:lumMod val="75000"/>
                </a:schemeClr>
              </a:solidFill>
              <a:latin typeface="Microsoft YaHei" panose="020B0503020204020204" pitchFamily="34" charset="-122"/>
              <a:ea typeface="Microsoft YaHei" panose="020B0503020204020204" pitchFamily="34" charset="-122"/>
            </a:endParaRPr>
          </a:p>
          <a:p>
            <a:r>
              <a:rPr lang="zh-HK" altLang="zh-TW" dirty="0">
                <a:solidFill>
                  <a:schemeClr val="accent1">
                    <a:lumMod val="75000"/>
                  </a:schemeClr>
                </a:solidFill>
                <a:latin typeface="Microsoft YaHei" panose="020B0503020204020204" pitchFamily="34" charset="-122"/>
                <a:ea typeface="Microsoft YaHei" panose="020B0503020204020204" pitchFamily="34" charset="-122"/>
              </a:rPr>
              <a:t>輕</a:t>
            </a:r>
            <a:r>
              <a:rPr lang="zh-TW" altLang="zh-TW" dirty="0">
                <a:solidFill>
                  <a:schemeClr val="accent1">
                    <a:lumMod val="75000"/>
                  </a:schemeClr>
                </a:solidFill>
                <a:latin typeface="Microsoft YaHei" panose="020B0503020204020204" pitchFamily="34" charset="-122"/>
                <a:ea typeface="Microsoft YaHei" panose="020B0503020204020204" pitchFamily="34" charset="-122"/>
              </a:rPr>
              <a:t>鬆</a:t>
            </a:r>
            <a:r>
              <a:rPr lang="zh-HK" altLang="zh-TW" dirty="0" smtClean="0">
                <a:solidFill>
                  <a:schemeClr val="accent1">
                    <a:lumMod val="75000"/>
                  </a:schemeClr>
                </a:solidFill>
                <a:latin typeface="Microsoft YaHei" panose="020B0503020204020204" pitchFamily="34" charset="-122"/>
                <a:ea typeface="Microsoft YaHei" panose="020B0503020204020204" pitchFamily="34" charset="-122"/>
              </a:rPr>
              <a:t>管理</a:t>
            </a:r>
            <a:r>
              <a:rPr lang="zh-TW" altLang="en-US" dirty="0" smtClean="0">
                <a:solidFill>
                  <a:schemeClr val="accent1">
                    <a:lumMod val="75000"/>
                  </a:schemeClr>
                </a:solidFill>
                <a:latin typeface="Microsoft YaHei" panose="020B0503020204020204" pitchFamily="34" charset="-122"/>
                <a:ea typeface="Microsoft YaHei" panose="020B0503020204020204" pitchFamily="34" charset="-122"/>
              </a:rPr>
              <a:t>、</a:t>
            </a:r>
            <a:r>
              <a:rPr lang="zh-HK" altLang="zh-TW" dirty="0" smtClean="0">
                <a:solidFill>
                  <a:schemeClr val="accent1">
                    <a:lumMod val="75000"/>
                  </a:schemeClr>
                </a:solidFill>
                <a:latin typeface="Microsoft YaHei" panose="020B0503020204020204" pitchFamily="34" charset="-122"/>
                <a:ea typeface="Microsoft YaHei" panose="020B0503020204020204" pitchFamily="34" charset="-122"/>
              </a:rPr>
              <a:t>績效</a:t>
            </a:r>
            <a:r>
              <a:rPr lang="zh-HK" altLang="zh-TW" dirty="0">
                <a:solidFill>
                  <a:schemeClr val="accent1">
                    <a:lumMod val="75000"/>
                  </a:schemeClr>
                </a:solidFill>
                <a:latin typeface="Microsoft YaHei" panose="020B0503020204020204" pitchFamily="34" charset="-122"/>
                <a:ea typeface="Microsoft YaHei" panose="020B0503020204020204" pitchFamily="34" charset="-122"/>
              </a:rPr>
              <a:t>獎</a:t>
            </a:r>
            <a:r>
              <a:rPr lang="zh-TW" altLang="zh-TW" dirty="0" smtClean="0">
                <a:solidFill>
                  <a:schemeClr val="accent1">
                    <a:lumMod val="75000"/>
                  </a:schemeClr>
                </a:solidFill>
                <a:latin typeface="Microsoft YaHei" panose="020B0503020204020204" pitchFamily="34" charset="-122"/>
                <a:ea typeface="Microsoft YaHei" panose="020B0503020204020204" pitchFamily="34" charset="-122"/>
              </a:rPr>
              <a:t>勵</a:t>
            </a:r>
            <a:r>
              <a:rPr lang="zh-TW" altLang="en-US" dirty="0" smtClean="0">
                <a:solidFill>
                  <a:schemeClr val="accent1">
                    <a:lumMod val="75000"/>
                  </a:schemeClr>
                </a:solidFill>
                <a:latin typeface="Microsoft YaHei" panose="020B0503020204020204" pitchFamily="34" charset="-122"/>
                <a:ea typeface="Microsoft YaHei" panose="020B0503020204020204" pitchFamily="34" charset="-122"/>
              </a:rPr>
              <a:t>、業績提昇</a:t>
            </a:r>
            <a:endParaRPr lang="zh-TW" altLang="zh-TW" dirty="0">
              <a:solidFill>
                <a:schemeClr val="accent1">
                  <a:lumMod val="75000"/>
                </a:schemeClr>
              </a:solidFill>
              <a:latin typeface="Microsoft YaHei" panose="020B0503020204020204" pitchFamily="34" charset="-122"/>
              <a:ea typeface="Microsoft YaHei" panose="020B0503020204020204" pitchFamily="34" charset="-122"/>
            </a:endParaRPr>
          </a:p>
          <a:p>
            <a:endParaRPr lang="zh-TW" altLang="en-US" dirty="0">
              <a:latin typeface="Microsoft YaHei" panose="020B0503020204020204" pitchFamily="34" charset="-122"/>
              <a:ea typeface="Microsoft YaHei" panose="020B0503020204020204" pitchFamily="34" charset="-122"/>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080" y="-2070"/>
            <a:ext cx="1592920" cy="722124"/>
          </a:xfrm>
          <a:prstGeom prst="rect">
            <a:avLst/>
          </a:prstGeom>
        </p:spPr>
      </p:pic>
      <p:sp>
        <p:nvSpPr>
          <p:cNvPr id="5" name="圓角化同側角落矩形 4"/>
          <p:cNvSpPr/>
          <p:nvPr/>
        </p:nvSpPr>
        <p:spPr>
          <a:xfrm rot="10800000">
            <a:off x="286581" y="-2069"/>
            <a:ext cx="1703861" cy="648572"/>
          </a:xfrm>
          <a:prstGeom prst="round2SameRect">
            <a:avLst/>
          </a:prstGeom>
          <a:solidFill>
            <a:schemeClr val="bg2">
              <a:lumMod val="1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55323" y="106773"/>
            <a:ext cx="1366375" cy="430887"/>
          </a:xfrm>
          <a:prstGeom prst="rect">
            <a:avLst/>
          </a:prstGeom>
        </p:spPr>
        <p:txBody>
          <a:bodyPr wrap="square">
            <a:spAutoFit/>
          </a:bodyPr>
          <a:lstStyle/>
          <a:p>
            <a:pPr algn="ctr"/>
            <a:r>
              <a:rPr lang="zh-TW" altLang="en-US" sz="2200" b="1" dirty="0" smtClean="0">
                <a:solidFill>
                  <a:prstClr val="white"/>
                </a:solidFill>
                <a:latin typeface="華康儷黑 Std W3" pitchFamily="34" charset="-120"/>
                <a:ea typeface="華康儷黑 Std W3" pitchFamily="34" charset="-120"/>
              </a:rPr>
              <a:t>績效管理</a:t>
            </a:r>
            <a:endParaRPr lang="en-US" altLang="ko-KR" sz="2200" b="1" dirty="0">
              <a:solidFill>
                <a:prstClr val="white"/>
              </a:solidFill>
              <a:latin typeface="華康儷黑 Std W3" pitchFamily="34" charset="-120"/>
              <a:ea typeface="華康儷黑 Std W3" pitchFamily="34" charset="-120"/>
            </a:endParaRP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724" y="1186168"/>
            <a:ext cx="7702695" cy="5135130"/>
          </a:xfrm>
          <a:prstGeom prst="rect">
            <a:avLst/>
          </a:prstGeom>
        </p:spPr>
      </p:pic>
    </p:spTree>
    <p:extLst>
      <p:ext uri="{BB962C8B-B14F-4D97-AF65-F5344CB8AC3E}">
        <p14:creationId xmlns:p14="http://schemas.microsoft.com/office/powerpoint/2010/main" val="252435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15150" y="914400"/>
            <a:ext cx="4124325"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6245835" y="2137263"/>
            <a:ext cx="5462954" cy="3986541"/>
          </a:xfrm>
          <a:prstGeom prst="rect">
            <a:avLst/>
          </a:prstGeom>
          <a:noFill/>
        </p:spPr>
        <p:txBody>
          <a:bodyPr wrap="square" rtlCol="0">
            <a:spAutoFit/>
          </a:bodyPr>
          <a:lstStyle/>
          <a:p>
            <a:pPr>
              <a:lnSpc>
                <a:spcPct val="150000"/>
              </a:lnSpc>
            </a:pPr>
            <a:r>
              <a:rPr lang="zh-TW" altLang="en-US" sz="2000" b="1" dirty="0">
                <a:solidFill>
                  <a:schemeClr val="tx2">
                    <a:lumMod val="60000"/>
                    <a:lumOff val="40000"/>
                  </a:schemeClr>
                </a:solidFill>
                <a:latin typeface="Microsoft YaHei" pitchFamily="34" charset="-122"/>
                <a:ea typeface="Microsoft YaHei" pitchFamily="34" charset="-122"/>
              </a:rPr>
              <a:t>智能托運系統依客戶或網購訂單自動列印各大物流托運單或超取托運單，免至物流公司或平台人工輸入列印</a:t>
            </a:r>
            <a:r>
              <a:rPr lang="zh-TW" altLang="en-US" sz="2000" b="1" dirty="0" smtClean="0">
                <a:solidFill>
                  <a:schemeClr val="tx2">
                    <a:lumMod val="60000"/>
                    <a:lumOff val="40000"/>
                  </a:schemeClr>
                </a:solidFill>
                <a:latin typeface="Microsoft YaHei" pitchFamily="34" charset="-122"/>
                <a:ea typeface="Microsoft YaHei" pitchFamily="34" charset="-122"/>
              </a:rPr>
              <a:t>，</a:t>
            </a:r>
            <a:r>
              <a:rPr lang="zh-TW" altLang="en-US" sz="2800" b="1" dirty="0" smtClean="0">
                <a:solidFill>
                  <a:schemeClr val="accent2"/>
                </a:solidFill>
                <a:latin typeface="Microsoft YaHei" pitchFamily="34" charset="-122"/>
                <a:ea typeface="Microsoft YaHei" pitchFamily="34" charset="-122"/>
              </a:rPr>
              <a:t>減少</a:t>
            </a:r>
            <a:r>
              <a:rPr lang="en-US" altLang="zh-TW" sz="2800" b="1" dirty="0">
                <a:solidFill>
                  <a:schemeClr val="accent2"/>
                </a:solidFill>
                <a:latin typeface="Microsoft YaHei" pitchFamily="34" charset="-122"/>
                <a:ea typeface="Microsoft YaHei" pitchFamily="34" charset="-122"/>
              </a:rPr>
              <a:t>50%</a:t>
            </a:r>
            <a:r>
              <a:rPr lang="zh-TW" altLang="en-US" sz="2800" b="1" dirty="0">
                <a:solidFill>
                  <a:schemeClr val="accent2"/>
                </a:solidFill>
                <a:latin typeface="Microsoft YaHei" pitchFamily="34" charset="-122"/>
                <a:ea typeface="Microsoft YaHei" pitchFamily="34" charset="-122"/>
              </a:rPr>
              <a:t>以上人力</a:t>
            </a:r>
            <a:r>
              <a:rPr lang="zh-TW" altLang="en-US" sz="2000" b="1" dirty="0" smtClean="0">
                <a:solidFill>
                  <a:schemeClr val="tx2">
                    <a:lumMod val="60000"/>
                    <a:lumOff val="40000"/>
                  </a:schemeClr>
                </a:solidFill>
                <a:latin typeface="Microsoft YaHei" pitchFamily="34" charset="-122"/>
                <a:ea typeface="Microsoft YaHei" pitchFamily="34" charset="-122"/>
              </a:rPr>
              <a:t>。</a:t>
            </a:r>
            <a:endParaRPr lang="en-US" altLang="zh-TW" sz="2000" b="1" dirty="0" smtClean="0">
              <a:solidFill>
                <a:schemeClr val="tx2">
                  <a:lumMod val="60000"/>
                  <a:lumOff val="40000"/>
                </a:schemeClr>
              </a:solidFill>
              <a:latin typeface="Microsoft YaHei" pitchFamily="34" charset="-122"/>
              <a:ea typeface="Microsoft YaHei" pitchFamily="34" charset="-122"/>
            </a:endParaRPr>
          </a:p>
          <a:p>
            <a:pPr>
              <a:lnSpc>
                <a:spcPct val="150000"/>
              </a:lnSpc>
            </a:pPr>
            <a:endParaRPr lang="en-US" altLang="zh-TW" sz="2000" b="1" dirty="0">
              <a:solidFill>
                <a:schemeClr val="tx2">
                  <a:lumMod val="60000"/>
                  <a:lumOff val="40000"/>
                </a:schemeClr>
              </a:solidFill>
              <a:latin typeface="Microsoft YaHei" pitchFamily="34" charset="-122"/>
              <a:ea typeface="Microsoft YaHei" pitchFamily="34" charset="-122"/>
            </a:endParaRPr>
          </a:p>
          <a:p>
            <a:pPr>
              <a:lnSpc>
                <a:spcPct val="150000"/>
              </a:lnSpc>
            </a:pPr>
            <a:r>
              <a:rPr lang="zh-TW" altLang="en-US" sz="2000" b="1" dirty="0" smtClean="0">
                <a:solidFill>
                  <a:schemeClr val="tx2">
                    <a:lumMod val="60000"/>
                    <a:lumOff val="40000"/>
                  </a:schemeClr>
                </a:solidFill>
                <a:latin typeface="Microsoft YaHei" pitchFamily="34" charset="-122"/>
                <a:ea typeface="Microsoft YaHei" pitchFamily="34" charset="-122"/>
              </a:rPr>
              <a:t>多種</a:t>
            </a:r>
            <a:r>
              <a:rPr lang="zh-TW" altLang="en-US" sz="2000" b="1" dirty="0">
                <a:solidFill>
                  <a:schemeClr val="tx2">
                    <a:lumMod val="60000"/>
                    <a:lumOff val="40000"/>
                  </a:schemeClr>
                </a:solidFill>
                <a:latin typeface="Microsoft YaHei" pitchFamily="34" charset="-122"/>
                <a:ea typeface="Microsoft YaHei" pitchFamily="34" charset="-122"/>
              </a:rPr>
              <a:t>托運單格式</a:t>
            </a:r>
            <a:r>
              <a:rPr lang="zh-TW" altLang="en-US" sz="2000" b="1" dirty="0" smtClean="0">
                <a:solidFill>
                  <a:schemeClr val="tx2">
                    <a:lumMod val="60000"/>
                    <a:lumOff val="40000"/>
                  </a:schemeClr>
                </a:solidFill>
                <a:latin typeface="Microsoft YaHei" pitchFamily="34" charset="-122"/>
                <a:ea typeface="Microsoft YaHei" pitchFamily="34" charset="-122"/>
              </a:rPr>
              <a:t>可</a:t>
            </a:r>
            <a:r>
              <a:rPr lang="zh-TW" altLang="en-US" sz="2800" b="1" dirty="0" smtClean="0">
                <a:solidFill>
                  <a:schemeClr val="tx2">
                    <a:lumMod val="75000"/>
                  </a:schemeClr>
                </a:solidFill>
                <a:latin typeface="Microsoft YaHei" pitchFamily="34" charset="-122"/>
                <a:ea typeface="Microsoft YaHei" pitchFamily="34" charset="-122"/>
              </a:rPr>
              <a:t>自</a:t>
            </a:r>
            <a:r>
              <a:rPr lang="zh-TW" altLang="en-US" sz="2800" b="1" dirty="0">
                <a:solidFill>
                  <a:schemeClr val="tx2">
                    <a:lumMod val="75000"/>
                  </a:schemeClr>
                </a:solidFill>
                <a:latin typeface="Microsoft YaHei" pitchFamily="34" charset="-122"/>
                <a:ea typeface="Microsoft YaHei" pitchFamily="34" charset="-122"/>
              </a:rPr>
              <a:t>定義</a:t>
            </a:r>
            <a:r>
              <a:rPr lang="zh-TW" altLang="en-US" sz="2800" b="1" dirty="0" smtClean="0">
                <a:solidFill>
                  <a:schemeClr val="tx2">
                    <a:lumMod val="75000"/>
                  </a:schemeClr>
                </a:solidFill>
                <a:latin typeface="Microsoft YaHei" pitchFamily="34" charset="-122"/>
                <a:ea typeface="Microsoft YaHei" pitchFamily="34" charset="-122"/>
              </a:rPr>
              <a:t>列印</a:t>
            </a:r>
            <a:r>
              <a:rPr lang="zh-TW" altLang="en-US" sz="2000" b="1" dirty="0" smtClean="0">
                <a:solidFill>
                  <a:schemeClr val="tx2">
                    <a:lumMod val="60000"/>
                    <a:lumOff val="40000"/>
                  </a:schemeClr>
                </a:solidFill>
                <a:latin typeface="Microsoft YaHei" pitchFamily="34" charset="-122"/>
                <a:ea typeface="Microsoft YaHei" pitchFamily="34" charset="-122"/>
              </a:rPr>
              <a:t>，</a:t>
            </a:r>
            <a:endParaRPr lang="en-US" altLang="zh-TW" sz="2000" b="1" dirty="0" smtClean="0">
              <a:solidFill>
                <a:schemeClr val="tx2">
                  <a:lumMod val="60000"/>
                  <a:lumOff val="40000"/>
                </a:schemeClr>
              </a:solidFill>
              <a:latin typeface="Microsoft YaHei" pitchFamily="34" charset="-122"/>
              <a:ea typeface="Microsoft YaHei" pitchFamily="34" charset="-122"/>
            </a:endParaRPr>
          </a:p>
          <a:p>
            <a:pPr>
              <a:lnSpc>
                <a:spcPct val="150000"/>
              </a:lnSpc>
            </a:pPr>
            <a:r>
              <a:rPr lang="zh-TW" altLang="en-US" sz="2800" b="1" dirty="0" smtClean="0">
                <a:solidFill>
                  <a:schemeClr val="tx2">
                    <a:lumMod val="75000"/>
                  </a:schemeClr>
                </a:solidFill>
                <a:latin typeface="Microsoft YaHei" pitchFamily="34" charset="-122"/>
                <a:ea typeface="Microsoft YaHei" pitchFamily="34" charset="-122"/>
              </a:rPr>
              <a:t>智能</a:t>
            </a:r>
            <a:r>
              <a:rPr lang="zh-TW" altLang="en-US" sz="2800" b="1" dirty="0">
                <a:solidFill>
                  <a:schemeClr val="tx2">
                    <a:lumMod val="75000"/>
                  </a:schemeClr>
                </a:solidFill>
                <a:latin typeface="Microsoft YaHei" pitchFamily="34" charset="-122"/>
                <a:ea typeface="Microsoft YaHei" pitchFamily="34" charset="-122"/>
              </a:rPr>
              <a:t>托運查詢</a:t>
            </a:r>
            <a:r>
              <a:rPr lang="zh-TW" altLang="en-US" sz="2000" b="1" dirty="0" smtClean="0">
                <a:solidFill>
                  <a:schemeClr val="tx2">
                    <a:lumMod val="60000"/>
                    <a:lumOff val="40000"/>
                  </a:schemeClr>
                </a:solidFill>
                <a:latin typeface="Microsoft YaHei" pitchFamily="34" charset="-122"/>
                <a:ea typeface="Microsoft YaHei" pitchFamily="34" charset="-122"/>
              </a:rPr>
              <a:t>，</a:t>
            </a:r>
            <a:r>
              <a:rPr lang="zh-TW" altLang="en-US" sz="2800" b="1" dirty="0" smtClean="0">
                <a:solidFill>
                  <a:schemeClr val="tx2">
                    <a:lumMod val="75000"/>
                  </a:schemeClr>
                </a:solidFill>
                <a:latin typeface="Microsoft YaHei" pitchFamily="34" charset="-122"/>
                <a:ea typeface="Microsoft YaHei" pitchFamily="34" charset="-122"/>
              </a:rPr>
              <a:t>出貨</a:t>
            </a:r>
            <a:r>
              <a:rPr lang="zh-TW" altLang="en-US" sz="2800" b="1" dirty="0">
                <a:solidFill>
                  <a:schemeClr val="tx2">
                    <a:lumMod val="75000"/>
                  </a:schemeClr>
                </a:solidFill>
                <a:latin typeface="Microsoft YaHei" pitchFamily="34" charset="-122"/>
                <a:ea typeface="Microsoft YaHei" pitchFamily="34" charset="-122"/>
              </a:rPr>
              <a:t>托運通知</a:t>
            </a:r>
            <a:r>
              <a:rPr lang="zh-TW" altLang="en-US" sz="2000" b="1" dirty="0" smtClean="0">
                <a:solidFill>
                  <a:schemeClr val="tx2">
                    <a:lumMod val="60000"/>
                    <a:lumOff val="40000"/>
                  </a:schemeClr>
                </a:solidFill>
                <a:latin typeface="Microsoft YaHei" pitchFamily="34" charset="-122"/>
                <a:ea typeface="Microsoft YaHei" pitchFamily="34" charset="-122"/>
              </a:rPr>
              <a:t>，</a:t>
            </a:r>
            <a:endParaRPr lang="en-US" altLang="zh-TW" sz="2000" b="1" dirty="0" smtClean="0">
              <a:solidFill>
                <a:schemeClr val="tx2">
                  <a:lumMod val="60000"/>
                  <a:lumOff val="40000"/>
                </a:schemeClr>
              </a:solidFill>
              <a:latin typeface="Microsoft YaHei" pitchFamily="34" charset="-122"/>
              <a:ea typeface="Microsoft YaHei" pitchFamily="34" charset="-122"/>
            </a:endParaRPr>
          </a:p>
          <a:p>
            <a:pPr>
              <a:lnSpc>
                <a:spcPct val="150000"/>
              </a:lnSpc>
            </a:pPr>
            <a:r>
              <a:rPr lang="zh-TW" altLang="en-US" sz="2000" b="1" dirty="0" smtClean="0">
                <a:solidFill>
                  <a:schemeClr val="tx2">
                    <a:lumMod val="60000"/>
                    <a:lumOff val="40000"/>
                  </a:schemeClr>
                </a:solidFill>
                <a:latin typeface="Microsoft YaHei" pitchFamily="34" charset="-122"/>
                <a:ea typeface="Microsoft YaHei" pitchFamily="34" charset="-122"/>
              </a:rPr>
              <a:t>讓</a:t>
            </a:r>
            <a:r>
              <a:rPr lang="zh-TW" altLang="en-US" sz="2000" b="1" dirty="0">
                <a:solidFill>
                  <a:schemeClr val="tx2">
                    <a:lumMod val="60000"/>
                    <a:lumOff val="40000"/>
                  </a:schemeClr>
                </a:solidFill>
                <a:latin typeface="Microsoft YaHei" pitchFamily="34" charset="-122"/>
                <a:ea typeface="Microsoft YaHei" pitchFamily="34" charset="-122"/>
              </a:rPr>
              <a:t>客戶</a:t>
            </a:r>
            <a:r>
              <a:rPr lang="zh-TW" altLang="en-US" sz="2800" b="1" dirty="0">
                <a:solidFill>
                  <a:schemeClr val="tx2">
                    <a:lumMod val="75000"/>
                  </a:schemeClr>
                </a:solidFill>
                <a:latin typeface="Microsoft YaHei" pitchFamily="34" charset="-122"/>
                <a:ea typeface="Microsoft YaHei" pitchFamily="34" charset="-122"/>
              </a:rPr>
              <a:t>自行掌握托運狀態</a:t>
            </a:r>
            <a:r>
              <a:rPr lang="zh-TW" altLang="en-US" sz="2000" b="1" dirty="0" smtClean="0">
                <a:solidFill>
                  <a:schemeClr val="tx2">
                    <a:lumMod val="60000"/>
                    <a:lumOff val="40000"/>
                  </a:schemeClr>
                </a:solidFill>
                <a:latin typeface="Microsoft YaHei" pitchFamily="34" charset="-122"/>
                <a:ea typeface="Microsoft YaHei" pitchFamily="34" charset="-122"/>
              </a:rPr>
              <a:t>。</a:t>
            </a:r>
            <a:endParaRPr lang="zh-TW" altLang="en-US" sz="2000" b="1" dirty="0">
              <a:solidFill>
                <a:schemeClr val="tx2">
                  <a:lumMod val="60000"/>
                  <a:lumOff val="40000"/>
                </a:schemeClr>
              </a:solidFill>
              <a:latin typeface="Microsoft YaHei" pitchFamily="34" charset="-122"/>
              <a:ea typeface="Microsoft YaHei" pitchFamily="34" charset="-122"/>
            </a:endParaRPr>
          </a:p>
        </p:txBody>
      </p:sp>
      <p:sp>
        <p:nvSpPr>
          <p:cNvPr id="8" name="文字方塊 7"/>
          <p:cNvSpPr txBox="1"/>
          <p:nvPr/>
        </p:nvSpPr>
        <p:spPr>
          <a:xfrm>
            <a:off x="7208960" y="1062721"/>
            <a:ext cx="3457998" cy="646331"/>
          </a:xfrm>
          <a:prstGeom prst="rect">
            <a:avLst/>
          </a:prstGeom>
          <a:noFill/>
        </p:spPr>
        <p:txBody>
          <a:bodyPr wrap="none" rtlCol="0">
            <a:spAutoFit/>
          </a:bodyPr>
          <a:lstStyle/>
          <a:p>
            <a:r>
              <a:rPr lang="en-US" altLang="zh-TW" sz="3600" b="1" dirty="0">
                <a:solidFill>
                  <a:schemeClr val="bg1"/>
                </a:solidFill>
                <a:latin typeface="Microsoft YaHei" pitchFamily="34" charset="-122"/>
                <a:ea typeface="Microsoft YaHei" pitchFamily="34" charset="-122"/>
              </a:rPr>
              <a:t>AI</a:t>
            </a:r>
            <a:r>
              <a:rPr lang="zh-TW" altLang="en-US" sz="3600" b="1" dirty="0">
                <a:solidFill>
                  <a:schemeClr val="bg1"/>
                </a:solidFill>
                <a:latin typeface="Microsoft YaHei" pitchFamily="34" charset="-122"/>
                <a:ea typeface="Microsoft YaHei" pitchFamily="34" charset="-122"/>
              </a:rPr>
              <a:t>智能托運系統</a:t>
            </a:r>
          </a:p>
        </p:txBody>
      </p:sp>
      <p:sp>
        <p:nvSpPr>
          <p:cNvPr id="5"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8</a:t>
            </a:fld>
            <a:endParaRPr lang="en-US" altLang="zh-TW" dirty="0">
              <a:solidFill>
                <a:schemeClr val="tx1">
                  <a:lumMod val="85000"/>
                  <a:lumOff val="15000"/>
                </a:schemeClr>
              </a:solidFill>
              <a:latin typeface="Microsoft YaHei" pitchFamily="34" charset="-122"/>
              <a:ea typeface="Microsoft YaHei" pitchFamily="34" charset="-122"/>
            </a:endParaRPr>
          </a:p>
        </p:txBody>
      </p:sp>
      <p:pic>
        <p:nvPicPr>
          <p:cNvPr id="3076" name="Picture 4" descr="https://www.tmserp.com.tw/images/tms/sys_treeMap_03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3047" y="612957"/>
            <a:ext cx="5320767" cy="6108518"/>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080" y="-2070"/>
            <a:ext cx="1592920" cy="722124"/>
          </a:xfrm>
          <a:prstGeom prst="rect">
            <a:avLst/>
          </a:prstGeom>
        </p:spPr>
      </p:pic>
    </p:spTree>
    <p:extLst>
      <p:ext uri="{BB962C8B-B14F-4D97-AF65-F5344CB8AC3E}">
        <p14:creationId xmlns:p14="http://schemas.microsoft.com/office/powerpoint/2010/main" val="177942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KTNET廣鐸\KT全製作\★ TMS相關 ★\TMS獲利王簡報_ERP進銷存會計_20191112\PNG\TMS獲利王簡介-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1999" cy="6858694"/>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3"/>
          <p:cNvSpPr txBox="1">
            <a:spLocks/>
          </p:cNvSpPr>
          <p:nvPr/>
        </p:nvSpPr>
        <p:spPr>
          <a:xfrm>
            <a:off x="9114910" y="6356350"/>
            <a:ext cx="2743200" cy="365125"/>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1200" kern="1200">
                <a:solidFill>
                  <a:schemeClr val="tx1">
                    <a:tint val="75000"/>
                  </a:schemeClr>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FB982C3E-7FF8-43DB-A4AA-0ED77E83C6C2}" type="slidenum">
              <a:rPr lang="zh-TW" altLang="en-US" smtClean="0">
                <a:solidFill>
                  <a:schemeClr val="tx1">
                    <a:lumMod val="85000"/>
                    <a:lumOff val="15000"/>
                  </a:schemeClr>
                </a:solidFill>
                <a:latin typeface="Microsoft YaHei" pitchFamily="34" charset="-122"/>
                <a:ea typeface="Microsoft YaHei" pitchFamily="34" charset="-122"/>
              </a:rPr>
              <a:pPr>
                <a:defRPr/>
              </a:pPr>
              <a:t>9</a:t>
            </a:fld>
            <a:endParaRPr lang="en-US" altLang="zh-TW" dirty="0">
              <a:solidFill>
                <a:schemeClr val="tx1">
                  <a:lumMod val="85000"/>
                  <a:lumOff val="15000"/>
                </a:schemeClr>
              </a:solidFill>
              <a:latin typeface="Microsoft YaHei" pitchFamily="34" charset="-122"/>
              <a:ea typeface="Microsoft YaHei" pitchFamily="34" charset="-122"/>
            </a:endParaRPr>
          </a:p>
        </p:txBody>
      </p:sp>
    </p:spTree>
    <p:extLst>
      <p:ext uri="{BB962C8B-B14F-4D97-AF65-F5344CB8AC3E}">
        <p14:creationId xmlns:p14="http://schemas.microsoft.com/office/powerpoint/2010/main" val="57938497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293</Words>
  <Application>Microsoft Office PowerPoint</Application>
  <PresentationFormat>寬螢幕</PresentationFormat>
  <Paragraphs>60</Paragraphs>
  <Slides>11</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11</vt:i4>
      </vt:variant>
    </vt:vector>
  </HeadingPairs>
  <TitlesOfParts>
    <vt:vector size="23" baseType="lpstr">
      <vt:lpstr>맑은 고딕</vt:lpstr>
      <vt:lpstr>Microsoft YaHei</vt:lpstr>
      <vt:lpstr>Microsoft YaHei</vt:lpstr>
      <vt:lpstr>Microsoft YaHei UI</vt:lpstr>
      <vt:lpstr>華康儷黑 Std W3</vt:lpstr>
      <vt:lpstr>華康儷黑 Std W5</vt:lpstr>
      <vt:lpstr>新細明體</vt:lpstr>
      <vt:lpstr>Arial</vt:lpstr>
      <vt:lpstr>Calibri</vt:lpstr>
      <vt:lpstr>Calibri Light</vt:lpstr>
      <vt:lpstr>Microsoft Himalaya</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Peisun</dc:creator>
  <cp:lastModifiedBy>TMS</cp:lastModifiedBy>
  <cp:revision>120</cp:revision>
  <dcterms:created xsi:type="dcterms:W3CDTF">2018-11-30T01:15:19Z</dcterms:created>
  <dcterms:modified xsi:type="dcterms:W3CDTF">2026-06-04T03:51:42Z</dcterms:modified>
</cp:coreProperties>
</file>