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5" r:id="rId2"/>
    <p:sldId id="354" r:id="rId3"/>
    <p:sldId id="357" r:id="rId4"/>
    <p:sldId id="302" r:id="rId5"/>
    <p:sldId id="318" r:id="rId6"/>
    <p:sldId id="352" r:id="rId7"/>
    <p:sldId id="344" r:id="rId8"/>
    <p:sldId id="331" r:id="rId9"/>
    <p:sldId id="303" r:id="rId10"/>
    <p:sldId id="332" r:id="rId11"/>
    <p:sldId id="350" r:id="rId12"/>
    <p:sldId id="347" r:id="rId13"/>
    <p:sldId id="348" r:id="rId14"/>
    <p:sldId id="349" r:id="rId15"/>
    <p:sldId id="358" r:id="rId16"/>
    <p:sldId id="325" r:id="rId17"/>
    <p:sldId id="322" r:id="rId18"/>
    <p:sldId id="337" r:id="rId19"/>
    <p:sldId id="330" r:id="rId20"/>
    <p:sldId id="324" r:id="rId21"/>
    <p:sldId id="356" r:id="rId22"/>
    <p:sldId id="343" r:id="rId23"/>
    <p:sldId id="340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5D04"/>
    <a:srgbClr val="FFC000"/>
    <a:srgbClr val="F9770B"/>
    <a:srgbClr val="EDEFF3"/>
    <a:srgbClr val="F8F9FA"/>
    <a:srgbClr val="E8EBF0"/>
    <a:srgbClr val="FFED01"/>
    <a:srgbClr val="FF6699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進貨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應付帳款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付款沖帳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E2A8CD81-00DD-4F3F-BD5A-87810169C54F}" type="parTrans" cxnId="{73270655-1672-4EF1-A9D6-803D9D07388C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zh-TW" altLang="en-US" sz="1800"/>
        </a:p>
      </dgm:t>
    </dgm:pt>
    <dgm:pt modelId="{51698A56-72DD-44D8-B564-E43891BE09E8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9005F2A-EFA1-402F-96D0-6B19FEC73EA5}" type="pres">
      <dgm:prSet presAssocID="{13F70188-4944-44FF-B227-91C36A1B7192}" presName="hierFlow" presStyleCnt="0"/>
      <dgm:spPr/>
    </dgm:pt>
    <dgm:pt modelId="{D4C59F06-A8CA-4DE0-AA1E-D174033088AD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76B6FD9-E9A6-429F-A3A3-894E2FB5EF32}" type="pres">
      <dgm:prSet presAssocID="{16331E11-06BB-4303-8616-AC761F654129}" presName="Name14" presStyleCnt="0"/>
      <dgm:spPr/>
    </dgm:pt>
    <dgm:pt modelId="{DA5CB2A0-9BCD-4DD3-8178-0B0BA4A9C10D}" type="pres">
      <dgm:prSet presAssocID="{16331E11-06BB-4303-8616-AC761F654129}" presName="level1Shape" presStyleLbl="node0" presStyleIdx="0" presStyleCnt="1" custScaleX="11781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483496F-90CE-4041-95E1-BAA379694EE7}" type="pres">
      <dgm:prSet presAssocID="{16331E11-06BB-4303-8616-AC761F654129}" presName="hierChild2" presStyleCnt="0"/>
      <dgm:spPr/>
    </dgm:pt>
    <dgm:pt modelId="{EC27B6EA-7D49-4037-9A70-6B9B2AC8FDD8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EC094B1A-FF78-4ED9-8B21-7161ACBF1676}" type="pres">
      <dgm:prSet presAssocID="{468DCB14-77F2-41FA-93ED-AFF39ACAD450}" presName="Name21" presStyleCnt="0"/>
      <dgm:spPr/>
    </dgm:pt>
    <dgm:pt modelId="{058D8859-E5D9-466A-98AC-A5E3B963C77B}" type="pres">
      <dgm:prSet presAssocID="{468DCB14-77F2-41FA-93ED-AFF39ACAD450}" presName="level2Shape" presStyleLbl="node2" presStyleIdx="0" presStyleCnt="1" custScaleX="117310"/>
      <dgm:spPr/>
      <dgm:t>
        <a:bodyPr/>
        <a:lstStyle/>
        <a:p>
          <a:endParaRPr lang="zh-TW" altLang="en-US"/>
        </a:p>
      </dgm:t>
    </dgm:pt>
    <dgm:pt modelId="{AB500A5E-AA2E-4AE7-A335-C503A366C322}" type="pres">
      <dgm:prSet presAssocID="{468DCB14-77F2-41FA-93ED-AFF39ACAD450}" presName="hierChild3" presStyleCnt="0"/>
      <dgm:spPr/>
    </dgm:pt>
    <dgm:pt modelId="{784F3D45-F9A4-42B3-96AA-3708426327A4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7BDA032-8D90-4076-A13C-09AC54328576}" type="pres">
      <dgm:prSet presAssocID="{9AA4F708-812D-4C17-BA78-E722A6611DF1}" presName="Name21" presStyleCnt="0"/>
      <dgm:spPr/>
    </dgm:pt>
    <dgm:pt modelId="{5ACA16C8-055F-442F-AB71-D6FBD2138D34}" type="pres">
      <dgm:prSet presAssocID="{9AA4F708-812D-4C17-BA78-E722A6611DF1}" presName="level2Shape" presStyleLbl="node3" presStyleIdx="0" presStyleCnt="1" custScaleX="116074"/>
      <dgm:spPr/>
      <dgm:t>
        <a:bodyPr/>
        <a:lstStyle/>
        <a:p>
          <a:endParaRPr lang="zh-TW" altLang="en-US"/>
        </a:p>
      </dgm:t>
    </dgm:pt>
    <dgm:pt modelId="{9EA54625-3772-4150-BFE1-3364F22B2922}" type="pres">
      <dgm:prSet presAssocID="{9AA4F708-812D-4C17-BA78-E722A6611DF1}" presName="hierChild3" presStyleCnt="0"/>
      <dgm:spPr/>
    </dgm:pt>
    <dgm:pt modelId="{8A96DF5C-A90C-4456-902C-B90F92638467}" type="pres">
      <dgm:prSet presAssocID="{E2A8CD81-00DD-4F3F-BD5A-87810169C54F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AE82BE8A-BC54-43EB-BF92-9A07DF6328D3}" type="pres">
      <dgm:prSet presAssocID="{3A8D0B6E-FF59-444F-B3DA-D155D82C1E5E}" presName="Name21" presStyleCnt="0"/>
      <dgm:spPr/>
    </dgm:pt>
    <dgm:pt modelId="{ADDBE700-BDD0-45AD-A6DE-6332E153EA0A}" type="pres">
      <dgm:prSet presAssocID="{3A8D0B6E-FF59-444F-B3DA-D155D82C1E5E}" presName="level2Shape" presStyleLbl="node4" presStyleIdx="0" presStyleCnt="1" custScaleX="112591"/>
      <dgm:spPr/>
      <dgm:t>
        <a:bodyPr/>
        <a:lstStyle/>
        <a:p>
          <a:endParaRPr lang="zh-TW" altLang="en-US"/>
        </a:p>
      </dgm:t>
    </dgm:pt>
    <dgm:pt modelId="{260491CD-A26D-4F35-A387-0450FA100286}" type="pres">
      <dgm:prSet presAssocID="{3A8D0B6E-FF59-444F-B3DA-D155D82C1E5E}" presName="hierChild3" presStyleCnt="0"/>
      <dgm:spPr/>
    </dgm:pt>
    <dgm:pt modelId="{168C96A4-3B5D-4778-8CCD-37EE4B0BC218}" type="pres">
      <dgm:prSet presAssocID="{13F70188-4944-44FF-B227-91C36A1B7192}" presName="bgShapesFlow" presStyleCnt="0"/>
      <dgm:spPr/>
    </dgm:pt>
  </dgm:ptLst>
  <dgm:cxnLst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79AF8FD9-B71C-43C1-9EE0-2BFEBF5C6C8F}" type="presOf" srcId="{9AA4F708-812D-4C17-BA78-E722A6611DF1}" destId="{5ACA16C8-055F-442F-AB71-D6FBD2138D34}" srcOrd="0" destOrd="0" presId="urn:microsoft.com/office/officeart/2005/8/layout/hierarchy6"/>
    <dgm:cxn modelId="{DF2BB55A-BA24-4555-8ABA-1B2F78A9788E}" type="presOf" srcId="{13F70188-4944-44FF-B227-91C36A1B7192}" destId="{51698A56-72DD-44D8-B564-E43891BE09E8}" srcOrd="0" destOrd="0" presId="urn:microsoft.com/office/officeart/2005/8/layout/hierarchy6"/>
    <dgm:cxn modelId="{AF65F17E-4FDF-47C5-9853-CF7C4BB59498}" type="presOf" srcId="{680C7AA4-B1AC-42B3-8A62-FF2767E0DF67}" destId="{784F3D45-F9A4-42B3-96AA-3708426327A4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859D66EE-BCEF-42FB-BB67-FCDF5D541F92}" type="presOf" srcId="{720C062E-D14B-44B1-A278-2EC4837CFB12}" destId="{EC27B6EA-7D49-4037-9A70-6B9B2AC8FDD8}" srcOrd="0" destOrd="0" presId="urn:microsoft.com/office/officeart/2005/8/layout/hierarchy6"/>
    <dgm:cxn modelId="{DB534858-B834-4778-AD76-BC2688489CBF}" type="presOf" srcId="{468DCB14-77F2-41FA-93ED-AFF39ACAD450}" destId="{058D8859-E5D9-466A-98AC-A5E3B963C77B}" srcOrd="0" destOrd="0" presId="urn:microsoft.com/office/officeart/2005/8/layout/hierarchy6"/>
    <dgm:cxn modelId="{9AA62317-1AD1-4C07-B936-65260EEF0BD6}" type="presOf" srcId="{3A8D0B6E-FF59-444F-B3DA-D155D82C1E5E}" destId="{ADDBE700-BDD0-45AD-A6DE-6332E153EA0A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DBCD6F78-0466-4DD0-A8CA-DD4A11245ABB}" type="presOf" srcId="{E2A8CD81-00DD-4F3F-BD5A-87810169C54F}" destId="{8A96DF5C-A90C-4456-902C-B90F92638467}" srcOrd="0" destOrd="0" presId="urn:microsoft.com/office/officeart/2005/8/layout/hierarchy6"/>
    <dgm:cxn modelId="{9FC4B1C4-DCE4-4FB8-89E2-FBC638CDE02F}" type="presOf" srcId="{16331E11-06BB-4303-8616-AC761F654129}" destId="{DA5CB2A0-9BCD-4DD3-8178-0B0BA4A9C10D}" srcOrd="0" destOrd="0" presId="urn:microsoft.com/office/officeart/2005/8/layout/hierarchy6"/>
    <dgm:cxn modelId="{7851A6D3-EAF6-4270-991D-C2F0EE5D4F8D}" type="presParOf" srcId="{51698A56-72DD-44D8-B564-E43891BE09E8}" destId="{F9005F2A-EFA1-402F-96D0-6B19FEC73EA5}" srcOrd="0" destOrd="0" presId="urn:microsoft.com/office/officeart/2005/8/layout/hierarchy6"/>
    <dgm:cxn modelId="{9DB1E274-8773-49A5-850D-3B378FABE334}" type="presParOf" srcId="{F9005F2A-EFA1-402F-96D0-6B19FEC73EA5}" destId="{D4C59F06-A8CA-4DE0-AA1E-D174033088AD}" srcOrd="0" destOrd="0" presId="urn:microsoft.com/office/officeart/2005/8/layout/hierarchy6"/>
    <dgm:cxn modelId="{8277C592-BF66-4B00-B3E1-0BFF6A3BE656}" type="presParOf" srcId="{D4C59F06-A8CA-4DE0-AA1E-D174033088AD}" destId="{676B6FD9-E9A6-429F-A3A3-894E2FB5EF32}" srcOrd="0" destOrd="0" presId="urn:microsoft.com/office/officeart/2005/8/layout/hierarchy6"/>
    <dgm:cxn modelId="{6C81AC3D-7645-4AFC-9C17-1462C5F52326}" type="presParOf" srcId="{676B6FD9-E9A6-429F-A3A3-894E2FB5EF32}" destId="{DA5CB2A0-9BCD-4DD3-8178-0B0BA4A9C10D}" srcOrd="0" destOrd="0" presId="urn:microsoft.com/office/officeart/2005/8/layout/hierarchy6"/>
    <dgm:cxn modelId="{788470EB-DCEE-4DF1-8E24-66495EEA615A}" type="presParOf" srcId="{676B6FD9-E9A6-429F-A3A3-894E2FB5EF32}" destId="{7483496F-90CE-4041-95E1-BAA379694EE7}" srcOrd="1" destOrd="0" presId="urn:microsoft.com/office/officeart/2005/8/layout/hierarchy6"/>
    <dgm:cxn modelId="{7FF189C7-659C-4550-8C88-7F8B5C148A9E}" type="presParOf" srcId="{7483496F-90CE-4041-95E1-BAA379694EE7}" destId="{EC27B6EA-7D49-4037-9A70-6B9B2AC8FDD8}" srcOrd="0" destOrd="0" presId="urn:microsoft.com/office/officeart/2005/8/layout/hierarchy6"/>
    <dgm:cxn modelId="{82D15DCF-44B8-49EB-88E1-EA1AB13F83D6}" type="presParOf" srcId="{7483496F-90CE-4041-95E1-BAA379694EE7}" destId="{EC094B1A-FF78-4ED9-8B21-7161ACBF1676}" srcOrd="1" destOrd="0" presId="urn:microsoft.com/office/officeart/2005/8/layout/hierarchy6"/>
    <dgm:cxn modelId="{AF6D97C3-C2A6-4E8A-9BD6-01DD538C95BD}" type="presParOf" srcId="{EC094B1A-FF78-4ED9-8B21-7161ACBF1676}" destId="{058D8859-E5D9-466A-98AC-A5E3B963C77B}" srcOrd="0" destOrd="0" presId="urn:microsoft.com/office/officeart/2005/8/layout/hierarchy6"/>
    <dgm:cxn modelId="{DD987390-9D91-4135-9E61-8D8BC0F2045D}" type="presParOf" srcId="{EC094B1A-FF78-4ED9-8B21-7161ACBF1676}" destId="{AB500A5E-AA2E-4AE7-A335-C503A366C322}" srcOrd="1" destOrd="0" presId="urn:microsoft.com/office/officeart/2005/8/layout/hierarchy6"/>
    <dgm:cxn modelId="{06CB0965-96AB-4A99-8BC3-CFCD60A8A01F}" type="presParOf" srcId="{AB500A5E-AA2E-4AE7-A335-C503A366C322}" destId="{784F3D45-F9A4-42B3-96AA-3708426327A4}" srcOrd="0" destOrd="0" presId="urn:microsoft.com/office/officeart/2005/8/layout/hierarchy6"/>
    <dgm:cxn modelId="{894569FB-5836-40F0-AE72-942CEB814E41}" type="presParOf" srcId="{AB500A5E-AA2E-4AE7-A335-C503A366C322}" destId="{17BDA032-8D90-4076-A13C-09AC54328576}" srcOrd="1" destOrd="0" presId="urn:microsoft.com/office/officeart/2005/8/layout/hierarchy6"/>
    <dgm:cxn modelId="{389EB00C-7586-45EC-9060-DF85427CE004}" type="presParOf" srcId="{17BDA032-8D90-4076-A13C-09AC54328576}" destId="{5ACA16C8-055F-442F-AB71-D6FBD2138D34}" srcOrd="0" destOrd="0" presId="urn:microsoft.com/office/officeart/2005/8/layout/hierarchy6"/>
    <dgm:cxn modelId="{65E0C75E-0FED-4997-9864-C520CCF800E2}" type="presParOf" srcId="{17BDA032-8D90-4076-A13C-09AC54328576}" destId="{9EA54625-3772-4150-BFE1-3364F22B2922}" srcOrd="1" destOrd="0" presId="urn:microsoft.com/office/officeart/2005/8/layout/hierarchy6"/>
    <dgm:cxn modelId="{CD1FD171-ADEF-4B02-B6C1-BA47CD8F7693}" type="presParOf" srcId="{9EA54625-3772-4150-BFE1-3364F22B2922}" destId="{8A96DF5C-A90C-4456-902C-B90F92638467}" srcOrd="0" destOrd="0" presId="urn:microsoft.com/office/officeart/2005/8/layout/hierarchy6"/>
    <dgm:cxn modelId="{68697A38-A0A9-4CA9-B562-D5B54C634FFF}" type="presParOf" srcId="{9EA54625-3772-4150-BFE1-3364F22B2922}" destId="{AE82BE8A-BC54-43EB-BF92-9A07DF6328D3}" srcOrd="1" destOrd="0" presId="urn:microsoft.com/office/officeart/2005/8/layout/hierarchy6"/>
    <dgm:cxn modelId="{A63AEE8D-D474-497A-A783-1BB2F2D4998F}" type="presParOf" srcId="{AE82BE8A-BC54-43EB-BF92-9A07DF6328D3}" destId="{ADDBE700-BDD0-45AD-A6DE-6332E153EA0A}" srcOrd="0" destOrd="0" presId="urn:microsoft.com/office/officeart/2005/8/layout/hierarchy6"/>
    <dgm:cxn modelId="{5D64FC85-A30A-4FE4-84C8-CD57201395C5}" type="presParOf" srcId="{AE82BE8A-BC54-43EB-BF92-9A07DF6328D3}" destId="{260491CD-A26D-4F35-A387-0450FA100286}" srcOrd="1" destOrd="0" presId="urn:microsoft.com/office/officeart/2005/8/layout/hierarchy6"/>
    <dgm:cxn modelId="{D3B14AAF-77DF-4DF2-91B3-2F5367CA1AD4}" type="presParOf" srcId="{51698A56-72DD-44D8-B564-E43891BE09E8}" destId="{168C96A4-3B5D-4778-8CCD-37EE4B0BC2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altLang="zh-TW" sz="16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POS/</a:t>
          </a:r>
          <a:r>
            <a:rPr lang="zh-TW" altLang="en-US" sz="16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</a:t>
          </a:r>
          <a:endParaRPr lang="zh-TW" altLang="en-US" sz="16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lumMod val="75000"/>
            <a:alpha val="90000"/>
          </a:schemeClr>
        </a:solidFill>
        <a:ln>
          <a:noFill/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交班過帳應收帳款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lumMod val="75000"/>
            <a:alpha val="90000"/>
          </a:schemeClr>
        </a:solidFill>
        <a:ln>
          <a:noFill/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對帳單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rgbClr val="ED5511">
            <a:alpha val="90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收款沖帳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E2A8CD81-00DD-4F3F-BD5A-87810169C54F}" type="parTrans" cxnId="{73270655-1672-4EF1-A9D6-803D9D07388C}">
      <dgm:prSet/>
      <dgm:spPr>
        <a:ln w="38100">
          <a:solidFill>
            <a:schemeClr val="accent2"/>
          </a:solidFill>
        </a:ln>
      </dgm:spPr>
      <dgm:t>
        <a:bodyPr/>
        <a:lstStyle/>
        <a:p>
          <a:endParaRPr lang="zh-TW" altLang="en-US" sz="1800"/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0EF760E8-AB95-4E8E-B62F-7FB1977B3511}">
      <dgm:prSet phldrT="[文字]" custT="1"/>
      <dgm:spPr>
        <a:solidFill>
          <a:srgbClr val="ED5511">
            <a:alpha val="90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18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群族沖帳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B4353C1C-C42F-415E-9C7E-7D1935578FEB}" type="parTrans" cxnId="{5213CCB6-061D-498A-BDB5-A1DB0648982C}">
      <dgm:prSet/>
      <dgm:spPr>
        <a:ln w="38100">
          <a:solidFill>
            <a:schemeClr val="accent2"/>
          </a:solidFill>
        </a:ln>
      </dgm:spPr>
      <dgm:t>
        <a:bodyPr/>
        <a:lstStyle/>
        <a:p>
          <a:endParaRPr lang="zh-TW" altLang="en-US"/>
        </a:p>
      </dgm:t>
    </dgm:pt>
    <dgm:pt modelId="{700B8401-CA28-4005-AC09-2A16F6FB6248}" type="sibTrans" cxnId="{5213CCB6-061D-498A-BDB5-A1DB0648982C}">
      <dgm:prSet/>
      <dgm:spPr/>
      <dgm:t>
        <a:bodyPr/>
        <a:lstStyle/>
        <a:p>
          <a:endParaRPr lang="zh-TW" altLang="en-US"/>
        </a:p>
      </dgm:t>
    </dgm:pt>
    <dgm:pt modelId="{68A71982-E01E-4ABF-AEB6-16EC2F434912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A83A17-891D-424F-8DDC-24B929199632}" type="pres">
      <dgm:prSet presAssocID="{13F70188-4944-44FF-B227-91C36A1B7192}" presName="hierFlow" presStyleCnt="0"/>
      <dgm:spPr/>
    </dgm:pt>
    <dgm:pt modelId="{B9E42C85-A1B8-499B-9600-0C1AE5EC479A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A2427A6-613B-4589-9F94-C8AAD6E1DCA6}" type="pres">
      <dgm:prSet presAssocID="{16331E11-06BB-4303-8616-AC761F654129}" presName="Name14" presStyleCnt="0"/>
      <dgm:spPr/>
    </dgm:pt>
    <dgm:pt modelId="{05F67CE7-4C4F-4DDF-AC72-7858CA4C0617}" type="pres">
      <dgm:prSet presAssocID="{16331E11-06BB-4303-8616-AC761F654129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046E1ED-F43E-4426-8C41-C1730A56F215}" type="pres">
      <dgm:prSet presAssocID="{16331E11-06BB-4303-8616-AC761F654129}" presName="hierChild2" presStyleCnt="0"/>
      <dgm:spPr/>
    </dgm:pt>
    <dgm:pt modelId="{DB467C74-A1B0-4817-A43B-AFA0E8C1C0D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A5E3472B-6DAB-4CC4-9680-034BAEF57B21}" type="pres">
      <dgm:prSet presAssocID="{468DCB14-77F2-41FA-93ED-AFF39ACAD450}" presName="Name21" presStyleCnt="0"/>
      <dgm:spPr/>
    </dgm:pt>
    <dgm:pt modelId="{65579231-5F5A-4913-B5F4-B9D1EF8A0B55}" type="pres">
      <dgm:prSet presAssocID="{468DCB14-77F2-41FA-93ED-AFF39ACAD450}" presName="level2Shape" presStyleLbl="node2" presStyleIdx="0" presStyleCnt="1"/>
      <dgm:spPr/>
      <dgm:t>
        <a:bodyPr/>
        <a:lstStyle/>
        <a:p>
          <a:endParaRPr lang="zh-TW" altLang="en-US"/>
        </a:p>
      </dgm:t>
    </dgm:pt>
    <dgm:pt modelId="{BA524C62-7DDE-4AC0-8479-DA29017A10DF}" type="pres">
      <dgm:prSet presAssocID="{468DCB14-77F2-41FA-93ED-AFF39ACAD450}" presName="hierChild3" presStyleCnt="0"/>
      <dgm:spPr/>
    </dgm:pt>
    <dgm:pt modelId="{2C0753DB-62F7-4C57-92F0-234AEDC170E3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6B4C9C6A-7157-4BDD-8CDB-243690E6B42C}" type="pres">
      <dgm:prSet presAssocID="{9AA4F708-812D-4C17-BA78-E722A6611DF1}" presName="Name21" presStyleCnt="0"/>
      <dgm:spPr/>
    </dgm:pt>
    <dgm:pt modelId="{CA7E420E-1673-4012-9948-20BA3078F170}" type="pres">
      <dgm:prSet presAssocID="{9AA4F708-812D-4C17-BA78-E722A6611DF1}" presName="level2Shape" presStyleLbl="node3" presStyleIdx="0" presStyleCnt="1" custLinFactNeighborY="-5048"/>
      <dgm:spPr/>
      <dgm:t>
        <a:bodyPr/>
        <a:lstStyle/>
        <a:p>
          <a:endParaRPr lang="zh-TW" altLang="en-US"/>
        </a:p>
      </dgm:t>
    </dgm:pt>
    <dgm:pt modelId="{BB13D1D3-0D03-4205-A9BF-A4EA66C4366D}" type="pres">
      <dgm:prSet presAssocID="{9AA4F708-812D-4C17-BA78-E722A6611DF1}" presName="hierChild3" presStyleCnt="0"/>
      <dgm:spPr/>
    </dgm:pt>
    <dgm:pt modelId="{021A9E06-0805-4A96-AD3A-1A9569345A84}" type="pres">
      <dgm:prSet presAssocID="{E2A8CD81-00DD-4F3F-BD5A-87810169C54F}" presName="Name19" presStyleLbl="parChTrans1D4" presStyleIdx="0" presStyleCnt="2"/>
      <dgm:spPr/>
      <dgm:t>
        <a:bodyPr/>
        <a:lstStyle/>
        <a:p>
          <a:endParaRPr lang="zh-TW" altLang="en-US"/>
        </a:p>
      </dgm:t>
    </dgm:pt>
    <dgm:pt modelId="{F93E71B5-791C-4C25-9D03-C2FA21E0AF91}" type="pres">
      <dgm:prSet presAssocID="{3A8D0B6E-FF59-444F-B3DA-D155D82C1E5E}" presName="Name21" presStyleCnt="0"/>
      <dgm:spPr/>
    </dgm:pt>
    <dgm:pt modelId="{BBBEEB8B-C108-4908-80C4-2B5BB1057687}" type="pres">
      <dgm:prSet presAssocID="{3A8D0B6E-FF59-444F-B3DA-D155D82C1E5E}" presName="level2Shape" presStyleLbl="node4" presStyleIdx="0" presStyleCnt="2"/>
      <dgm:spPr/>
      <dgm:t>
        <a:bodyPr/>
        <a:lstStyle/>
        <a:p>
          <a:endParaRPr lang="zh-TW" altLang="en-US"/>
        </a:p>
      </dgm:t>
    </dgm:pt>
    <dgm:pt modelId="{F90708B5-2799-49A6-8CAD-C0A5F77B9CE8}" type="pres">
      <dgm:prSet presAssocID="{3A8D0B6E-FF59-444F-B3DA-D155D82C1E5E}" presName="hierChild3" presStyleCnt="0"/>
      <dgm:spPr/>
    </dgm:pt>
    <dgm:pt modelId="{33989CE9-BCB8-471F-BE0D-1F07A13756EF}" type="pres">
      <dgm:prSet presAssocID="{B4353C1C-C42F-415E-9C7E-7D1935578FEB}" presName="Name19" presStyleLbl="parChTrans1D4" presStyleIdx="1" presStyleCnt="2"/>
      <dgm:spPr/>
      <dgm:t>
        <a:bodyPr/>
        <a:lstStyle/>
        <a:p>
          <a:endParaRPr lang="zh-TW" altLang="en-US"/>
        </a:p>
      </dgm:t>
    </dgm:pt>
    <dgm:pt modelId="{E310C150-D356-45E0-B361-03CE44A48F48}" type="pres">
      <dgm:prSet presAssocID="{0EF760E8-AB95-4E8E-B62F-7FB1977B3511}" presName="Name21" presStyleCnt="0"/>
      <dgm:spPr/>
    </dgm:pt>
    <dgm:pt modelId="{5A7B571A-AC97-4CF4-AF61-71AE1BB8E7E3}" type="pres">
      <dgm:prSet presAssocID="{0EF760E8-AB95-4E8E-B62F-7FB1977B3511}" presName="level2Shape" presStyleLbl="node4" presStyleIdx="1" presStyleCnt="2"/>
      <dgm:spPr/>
      <dgm:t>
        <a:bodyPr/>
        <a:lstStyle/>
        <a:p>
          <a:endParaRPr lang="zh-TW" altLang="en-US"/>
        </a:p>
      </dgm:t>
    </dgm:pt>
    <dgm:pt modelId="{B5FFD9FF-A4F0-4595-8845-AA882C596F0B}" type="pres">
      <dgm:prSet presAssocID="{0EF760E8-AB95-4E8E-B62F-7FB1977B3511}" presName="hierChild3" presStyleCnt="0"/>
      <dgm:spPr/>
    </dgm:pt>
    <dgm:pt modelId="{02F2F689-B385-4EAB-98E1-7C62CB6FF919}" type="pres">
      <dgm:prSet presAssocID="{13F70188-4944-44FF-B227-91C36A1B7192}" presName="bgShapesFlow" presStyleCnt="0"/>
      <dgm:spPr/>
    </dgm:pt>
  </dgm:ptLst>
  <dgm:cxnLst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533F4A5F-3F58-44B2-889D-F8AB678ACE91}" type="presOf" srcId="{16331E11-06BB-4303-8616-AC761F654129}" destId="{05F67CE7-4C4F-4DDF-AC72-7858CA4C0617}" srcOrd="0" destOrd="0" presId="urn:microsoft.com/office/officeart/2005/8/layout/hierarchy6"/>
    <dgm:cxn modelId="{4451B9A8-334A-4749-B5C1-3E1E32D0A9D2}" type="presOf" srcId="{9AA4F708-812D-4C17-BA78-E722A6611DF1}" destId="{CA7E420E-1673-4012-9948-20BA3078F170}" srcOrd="0" destOrd="0" presId="urn:microsoft.com/office/officeart/2005/8/layout/hierarchy6"/>
    <dgm:cxn modelId="{5213CCB6-061D-498A-BDB5-A1DB0648982C}" srcId="{9AA4F708-812D-4C17-BA78-E722A6611DF1}" destId="{0EF760E8-AB95-4E8E-B62F-7FB1977B3511}" srcOrd="1" destOrd="0" parTransId="{B4353C1C-C42F-415E-9C7E-7D1935578FEB}" sibTransId="{700B8401-CA28-4005-AC09-2A16F6FB6248}"/>
    <dgm:cxn modelId="{0D842E1A-EDC7-4243-BC5F-3DCEB04CF29A}" type="presOf" srcId="{468DCB14-77F2-41FA-93ED-AFF39ACAD450}" destId="{65579231-5F5A-4913-B5F4-B9D1EF8A0B55}" srcOrd="0" destOrd="0" presId="urn:microsoft.com/office/officeart/2005/8/layout/hierarchy6"/>
    <dgm:cxn modelId="{D6C5A190-09EC-49FA-8930-F658079E3439}" type="presOf" srcId="{680C7AA4-B1AC-42B3-8A62-FF2767E0DF67}" destId="{2C0753DB-62F7-4C57-92F0-234AEDC170E3}" srcOrd="0" destOrd="0" presId="urn:microsoft.com/office/officeart/2005/8/layout/hierarchy6"/>
    <dgm:cxn modelId="{E21061C1-605E-4E93-AF0E-306BE6F1682A}" type="presOf" srcId="{B4353C1C-C42F-415E-9C7E-7D1935578FEB}" destId="{33989CE9-BCB8-471F-BE0D-1F07A13756EF}" srcOrd="0" destOrd="0" presId="urn:microsoft.com/office/officeart/2005/8/layout/hierarchy6"/>
    <dgm:cxn modelId="{F3EC3866-6614-4759-BA85-4BB5CF4F4DC1}" type="presOf" srcId="{3A8D0B6E-FF59-444F-B3DA-D155D82C1E5E}" destId="{BBBEEB8B-C108-4908-80C4-2B5BB105768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912D634-D03A-4F15-B03F-CA8FEDDEC1EC}" type="presOf" srcId="{0EF760E8-AB95-4E8E-B62F-7FB1977B3511}" destId="{5A7B571A-AC97-4CF4-AF61-71AE1BB8E7E3}" srcOrd="0" destOrd="0" presId="urn:microsoft.com/office/officeart/2005/8/layout/hierarchy6"/>
    <dgm:cxn modelId="{5702F738-5CC2-42A6-B279-7990906FAE22}" type="presOf" srcId="{13F70188-4944-44FF-B227-91C36A1B7192}" destId="{68A71982-E01E-4ABF-AEB6-16EC2F434912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AC39D1BC-204E-49AE-A746-30B4CC84D552}" type="presOf" srcId="{720C062E-D14B-44B1-A278-2EC4837CFB12}" destId="{DB467C74-A1B0-4817-A43B-AFA0E8C1C0DA}" srcOrd="0" destOrd="0" presId="urn:microsoft.com/office/officeart/2005/8/layout/hierarchy6"/>
    <dgm:cxn modelId="{15E78039-71C9-463A-A1EA-FC6EBF53EFF0}" type="presOf" srcId="{E2A8CD81-00DD-4F3F-BD5A-87810169C54F}" destId="{021A9E06-0805-4A96-AD3A-1A9569345A84}" srcOrd="0" destOrd="0" presId="urn:microsoft.com/office/officeart/2005/8/layout/hierarchy6"/>
    <dgm:cxn modelId="{52B63D0E-EFB4-41E5-B4AC-0EF6293DEDC6}" type="presParOf" srcId="{68A71982-E01E-4ABF-AEB6-16EC2F434912}" destId="{93A83A17-891D-424F-8DDC-24B929199632}" srcOrd="0" destOrd="0" presId="urn:microsoft.com/office/officeart/2005/8/layout/hierarchy6"/>
    <dgm:cxn modelId="{C441F1A6-984A-48CF-A168-9361F0A6CE33}" type="presParOf" srcId="{93A83A17-891D-424F-8DDC-24B929199632}" destId="{B9E42C85-A1B8-499B-9600-0C1AE5EC479A}" srcOrd="0" destOrd="0" presId="urn:microsoft.com/office/officeart/2005/8/layout/hierarchy6"/>
    <dgm:cxn modelId="{A081E7E0-BF2C-425D-A15E-334879168D2F}" type="presParOf" srcId="{B9E42C85-A1B8-499B-9600-0C1AE5EC479A}" destId="{1A2427A6-613B-4589-9F94-C8AAD6E1DCA6}" srcOrd="0" destOrd="0" presId="urn:microsoft.com/office/officeart/2005/8/layout/hierarchy6"/>
    <dgm:cxn modelId="{E93516FA-FDD6-4B87-85A1-215824B42748}" type="presParOf" srcId="{1A2427A6-613B-4589-9F94-C8AAD6E1DCA6}" destId="{05F67CE7-4C4F-4DDF-AC72-7858CA4C0617}" srcOrd="0" destOrd="0" presId="urn:microsoft.com/office/officeart/2005/8/layout/hierarchy6"/>
    <dgm:cxn modelId="{1D83C1CF-4632-48C1-871B-63D6F492A9D0}" type="presParOf" srcId="{1A2427A6-613B-4589-9F94-C8AAD6E1DCA6}" destId="{A046E1ED-F43E-4426-8C41-C1730A56F215}" srcOrd="1" destOrd="0" presId="urn:microsoft.com/office/officeart/2005/8/layout/hierarchy6"/>
    <dgm:cxn modelId="{6DFBB4CA-307F-4876-8338-960A4DCA9503}" type="presParOf" srcId="{A046E1ED-F43E-4426-8C41-C1730A56F215}" destId="{DB467C74-A1B0-4817-A43B-AFA0E8C1C0DA}" srcOrd="0" destOrd="0" presId="urn:microsoft.com/office/officeart/2005/8/layout/hierarchy6"/>
    <dgm:cxn modelId="{9AECCDF0-4D8B-4E8E-A1C9-8F5524FEF64C}" type="presParOf" srcId="{A046E1ED-F43E-4426-8C41-C1730A56F215}" destId="{A5E3472B-6DAB-4CC4-9680-034BAEF57B21}" srcOrd="1" destOrd="0" presId="urn:microsoft.com/office/officeart/2005/8/layout/hierarchy6"/>
    <dgm:cxn modelId="{B6DD4F02-4BD9-4A0F-8875-AD2EE486F1D8}" type="presParOf" srcId="{A5E3472B-6DAB-4CC4-9680-034BAEF57B21}" destId="{65579231-5F5A-4913-B5F4-B9D1EF8A0B55}" srcOrd="0" destOrd="0" presId="urn:microsoft.com/office/officeart/2005/8/layout/hierarchy6"/>
    <dgm:cxn modelId="{5A8CF8F7-5BB7-42B6-A544-E7759922D007}" type="presParOf" srcId="{A5E3472B-6DAB-4CC4-9680-034BAEF57B21}" destId="{BA524C62-7DDE-4AC0-8479-DA29017A10DF}" srcOrd="1" destOrd="0" presId="urn:microsoft.com/office/officeart/2005/8/layout/hierarchy6"/>
    <dgm:cxn modelId="{59BB2BC4-6E43-4CFD-B9F1-8F3270D4BBD5}" type="presParOf" srcId="{BA524C62-7DDE-4AC0-8479-DA29017A10DF}" destId="{2C0753DB-62F7-4C57-92F0-234AEDC170E3}" srcOrd="0" destOrd="0" presId="urn:microsoft.com/office/officeart/2005/8/layout/hierarchy6"/>
    <dgm:cxn modelId="{1A5A1F0E-6EA9-4610-980B-90A229BC9EFB}" type="presParOf" srcId="{BA524C62-7DDE-4AC0-8479-DA29017A10DF}" destId="{6B4C9C6A-7157-4BDD-8CDB-243690E6B42C}" srcOrd="1" destOrd="0" presId="urn:microsoft.com/office/officeart/2005/8/layout/hierarchy6"/>
    <dgm:cxn modelId="{567E0202-7BAF-45F0-92B8-F483F9E704C3}" type="presParOf" srcId="{6B4C9C6A-7157-4BDD-8CDB-243690E6B42C}" destId="{CA7E420E-1673-4012-9948-20BA3078F170}" srcOrd="0" destOrd="0" presId="urn:microsoft.com/office/officeart/2005/8/layout/hierarchy6"/>
    <dgm:cxn modelId="{F1BE00C4-ACB9-4143-B5B0-FF4F07A9FE9A}" type="presParOf" srcId="{6B4C9C6A-7157-4BDD-8CDB-243690E6B42C}" destId="{BB13D1D3-0D03-4205-A9BF-A4EA66C4366D}" srcOrd="1" destOrd="0" presId="urn:microsoft.com/office/officeart/2005/8/layout/hierarchy6"/>
    <dgm:cxn modelId="{C44EF35B-1062-42D9-8E48-937633373EEF}" type="presParOf" srcId="{BB13D1D3-0D03-4205-A9BF-A4EA66C4366D}" destId="{021A9E06-0805-4A96-AD3A-1A9569345A84}" srcOrd="0" destOrd="0" presId="urn:microsoft.com/office/officeart/2005/8/layout/hierarchy6"/>
    <dgm:cxn modelId="{A5637B55-F294-4C4C-A3E1-B602BC5745D2}" type="presParOf" srcId="{BB13D1D3-0D03-4205-A9BF-A4EA66C4366D}" destId="{F93E71B5-791C-4C25-9D03-C2FA21E0AF91}" srcOrd="1" destOrd="0" presId="urn:microsoft.com/office/officeart/2005/8/layout/hierarchy6"/>
    <dgm:cxn modelId="{B25C4BC6-CAF6-4CDE-B1B1-C067E3C69B29}" type="presParOf" srcId="{F93E71B5-791C-4C25-9D03-C2FA21E0AF91}" destId="{BBBEEB8B-C108-4908-80C4-2B5BB1057687}" srcOrd="0" destOrd="0" presId="urn:microsoft.com/office/officeart/2005/8/layout/hierarchy6"/>
    <dgm:cxn modelId="{E9D145AA-5AEC-4C1E-8252-EA2A86C5753E}" type="presParOf" srcId="{F93E71B5-791C-4C25-9D03-C2FA21E0AF91}" destId="{F90708B5-2799-49A6-8CAD-C0A5F77B9CE8}" srcOrd="1" destOrd="0" presId="urn:microsoft.com/office/officeart/2005/8/layout/hierarchy6"/>
    <dgm:cxn modelId="{B6535BFB-03D7-4082-8ACB-C34EE5CFC0C2}" type="presParOf" srcId="{BB13D1D3-0D03-4205-A9BF-A4EA66C4366D}" destId="{33989CE9-BCB8-471F-BE0D-1F07A13756EF}" srcOrd="2" destOrd="0" presId="urn:microsoft.com/office/officeart/2005/8/layout/hierarchy6"/>
    <dgm:cxn modelId="{D39DB94F-D514-40C7-8873-BF6D6E741E5D}" type="presParOf" srcId="{BB13D1D3-0D03-4205-A9BF-A4EA66C4366D}" destId="{E310C150-D356-45E0-B361-03CE44A48F48}" srcOrd="3" destOrd="0" presId="urn:microsoft.com/office/officeart/2005/8/layout/hierarchy6"/>
    <dgm:cxn modelId="{091484CC-B3F3-4628-AC27-DB9874453172}" type="presParOf" srcId="{E310C150-D356-45E0-B361-03CE44A48F48}" destId="{5A7B571A-AC97-4CF4-AF61-71AE1BB8E7E3}" srcOrd="0" destOrd="0" presId="urn:microsoft.com/office/officeart/2005/8/layout/hierarchy6"/>
    <dgm:cxn modelId="{D934625D-DE91-4F9B-B3EF-B4B9FA50EC7B}" type="presParOf" srcId="{E310C150-D356-45E0-B361-03CE44A48F48}" destId="{B5FFD9FF-A4F0-4595-8845-AA882C596F0B}" srcOrd="1" destOrd="0" presId="urn:microsoft.com/office/officeart/2005/8/layout/hierarchy6"/>
    <dgm:cxn modelId="{71C78639-506F-4D55-9727-80BD2C19C320}" type="presParOf" srcId="{68A71982-E01E-4ABF-AEB6-16EC2F434912}" destId="{02F2F689-B385-4EAB-98E1-7C62CB6FF91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手工傳票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會計傳票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分類帳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財務報表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E2A8CD81-00DD-4F3F-BD5A-87810169C54F}" type="parTrans" cxnId="{73270655-1672-4EF1-A9D6-803D9D07388C}">
      <dgm:prSet/>
      <dgm:spPr>
        <a:ln w="38100">
          <a:solidFill>
            <a:schemeClr val="accent5"/>
          </a:solidFill>
        </a:ln>
      </dgm:spPr>
      <dgm:t>
        <a:bodyPr/>
        <a:lstStyle/>
        <a:p>
          <a:endParaRPr lang="zh-TW" altLang="en-US" sz="18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1733CC3-06D3-47D9-8EFA-15D616AF8E41}" type="pres">
      <dgm:prSet presAssocID="{16331E11-06BB-4303-8616-AC761F654129}" presName="Name14" presStyleCnt="0"/>
      <dgm:spPr/>
    </dgm:pt>
    <dgm:pt modelId="{B988D16E-AD4A-4C0E-8AD7-CE841AA42A8B}" type="pres">
      <dgm:prSet presAssocID="{16331E11-06BB-4303-8616-AC761F654129}" presName="level1Shape" presStyleLbl="node0" presStyleIdx="0" presStyleCnt="1" custScaleX="11712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</dgm:pt>
    <dgm:pt modelId="{91726800-9552-45C8-860A-BC9D5CFDCBE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6122C02B-8C47-4D51-A051-6E4EF7087289}" type="pres">
      <dgm:prSet presAssocID="{468DCB14-77F2-41FA-93ED-AFF39ACAD450}" presName="Name21" presStyleCnt="0"/>
      <dgm:spPr/>
    </dgm:pt>
    <dgm:pt modelId="{53DEDB6F-2493-4820-AABF-6D204C701C97}" type="pres">
      <dgm:prSet presAssocID="{468DCB14-77F2-41FA-93ED-AFF39ACAD450}" presName="level2Shape" presStyleLbl="node2" presStyleIdx="0" presStyleCnt="1" custScaleX="113638"/>
      <dgm:spPr/>
      <dgm:t>
        <a:bodyPr/>
        <a:lstStyle/>
        <a:p>
          <a:endParaRPr lang="zh-TW" altLang="en-US"/>
        </a:p>
      </dgm:t>
    </dgm:pt>
    <dgm:pt modelId="{4134ABE0-8C6E-4341-9156-9ACC2D5C238B}" type="pres">
      <dgm:prSet presAssocID="{468DCB14-77F2-41FA-93ED-AFF39ACAD450}" presName="hierChild3" presStyleCnt="0"/>
      <dgm:spPr/>
    </dgm:pt>
    <dgm:pt modelId="{07B135D6-C685-4462-AE50-E9B90CB28EC2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A473A56C-62DB-4556-BE43-DB7D68D32B0F}" type="pres">
      <dgm:prSet presAssocID="{9AA4F708-812D-4C17-BA78-E722A6611DF1}" presName="Name21" presStyleCnt="0"/>
      <dgm:spPr/>
    </dgm:pt>
    <dgm:pt modelId="{C2E7A83A-2283-4F9B-BD21-7485AB62F17C}" type="pres">
      <dgm:prSet presAssocID="{9AA4F708-812D-4C17-BA78-E722A6611DF1}" presName="level2Shape" presStyleLbl="node3" presStyleIdx="0" presStyleCnt="1" custScaleX="113638"/>
      <dgm:spPr/>
      <dgm:t>
        <a:bodyPr/>
        <a:lstStyle/>
        <a:p>
          <a:endParaRPr lang="zh-TW" altLang="en-US"/>
        </a:p>
      </dgm:t>
    </dgm:pt>
    <dgm:pt modelId="{D3DE3BDC-983D-4991-BEF2-C7DC5FE92666}" type="pres">
      <dgm:prSet presAssocID="{9AA4F708-812D-4C17-BA78-E722A6611DF1}" presName="hierChild3" presStyleCnt="0"/>
      <dgm:spPr/>
    </dgm:pt>
    <dgm:pt modelId="{19C51191-1800-4CA6-A4C1-48FC2C3301CB}" type="pres">
      <dgm:prSet presAssocID="{E2A8CD81-00DD-4F3F-BD5A-87810169C54F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62216D9C-DB7A-413D-BAD5-A3C776DA2591}" type="pres">
      <dgm:prSet presAssocID="{3A8D0B6E-FF59-444F-B3DA-D155D82C1E5E}" presName="Name21" presStyleCnt="0"/>
      <dgm:spPr/>
    </dgm:pt>
    <dgm:pt modelId="{92BED84E-59F1-40B4-B206-DFF3B7AA2E43}" type="pres">
      <dgm:prSet presAssocID="{3A8D0B6E-FF59-444F-B3DA-D155D82C1E5E}" presName="level2Shape" presStyleLbl="node4" presStyleIdx="0" presStyleCnt="1" custScaleX="111896"/>
      <dgm:spPr/>
      <dgm:t>
        <a:bodyPr/>
        <a:lstStyle/>
        <a:p>
          <a:endParaRPr lang="zh-TW" altLang="en-US"/>
        </a:p>
      </dgm:t>
    </dgm:pt>
    <dgm:pt modelId="{EEE6FCF6-E265-4712-BCFE-391C96B89BC1}" type="pres">
      <dgm:prSet presAssocID="{3A8D0B6E-FF59-444F-B3DA-D155D82C1E5E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</dgm:pt>
  </dgm:ptLst>
  <dgm:cxnLst>
    <dgm:cxn modelId="{0AF76875-737F-4B2A-BDDB-19171D24FA79}" type="presOf" srcId="{680C7AA4-B1AC-42B3-8A62-FF2767E0DF67}" destId="{07B135D6-C685-4462-AE50-E9B90CB28EC2}" srcOrd="0" destOrd="0" presId="urn:microsoft.com/office/officeart/2005/8/layout/hierarchy6"/>
    <dgm:cxn modelId="{9C4D2AA8-203B-428A-BFA3-2BB59F89E703}" type="presOf" srcId="{16331E11-06BB-4303-8616-AC761F654129}" destId="{B988D16E-AD4A-4C0E-8AD7-CE841AA42A8B}" srcOrd="0" destOrd="0" presId="urn:microsoft.com/office/officeart/2005/8/layout/hierarchy6"/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4A7A94EB-5B66-42BF-9550-63C603BBC20E}" type="presOf" srcId="{E2A8CD81-00DD-4F3F-BD5A-87810169C54F}" destId="{19C51191-1800-4CA6-A4C1-48FC2C3301CB}" srcOrd="0" destOrd="0" presId="urn:microsoft.com/office/officeart/2005/8/layout/hierarchy6"/>
    <dgm:cxn modelId="{296CE542-CB01-4650-8428-D69EAC224AAD}" type="presOf" srcId="{13F70188-4944-44FF-B227-91C36A1B7192}" destId="{11D37771-142D-4E97-B8AA-3CEAEC90D964}" srcOrd="0" destOrd="0" presId="urn:microsoft.com/office/officeart/2005/8/layout/hierarchy6"/>
    <dgm:cxn modelId="{2AA9FAAD-CCAB-47A6-A418-3ACAE1600B5E}" type="presOf" srcId="{9AA4F708-812D-4C17-BA78-E722A6611DF1}" destId="{C2E7A83A-2283-4F9B-BD21-7485AB62F17C}" srcOrd="0" destOrd="0" presId="urn:microsoft.com/office/officeart/2005/8/layout/hierarchy6"/>
    <dgm:cxn modelId="{8F5CBFE4-FB22-4A74-B993-0B610469B43E}" type="presOf" srcId="{3A8D0B6E-FF59-444F-B3DA-D155D82C1E5E}" destId="{92BED84E-59F1-40B4-B206-DFF3B7AA2E43}" srcOrd="0" destOrd="0" presId="urn:microsoft.com/office/officeart/2005/8/layout/hierarchy6"/>
    <dgm:cxn modelId="{67B1E901-E556-46D9-A1BB-0B240E729E2E}" type="presOf" srcId="{468DCB14-77F2-41FA-93ED-AFF39ACAD450}" destId="{53DEDB6F-2493-4820-AABF-6D204C701C9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09306575-F0D8-46B3-9E3C-F8249D3C1AB3}" type="presOf" srcId="{720C062E-D14B-44B1-A278-2EC4837CFB12}" destId="{91726800-9552-45C8-860A-BC9D5CFDCBEA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42541AC6-C05A-48BD-8A57-83A3F449BD96}" type="presParOf" srcId="{11D37771-142D-4E97-B8AA-3CEAEC90D964}" destId="{862B304A-B0B0-4F5E-B81D-1B12D4808367}" srcOrd="0" destOrd="0" presId="urn:microsoft.com/office/officeart/2005/8/layout/hierarchy6"/>
    <dgm:cxn modelId="{BA392A5F-7401-4756-B57F-E956E4DCC7BF}" type="presParOf" srcId="{862B304A-B0B0-4F5E-B81D-1B12D4808367}" destId="{2EA5ECE4-FE2C-443E-AE49-DE6A485F5B9E}" srcOrd="0" destOrd="0" presId="urn:microsoft.com/office/officeart/2005/8/layout/hierarchy6"/>
    <dgm:cxn modelId="{C7A464A9-8CA6-4DB3-B258-098A4BE8785A}" type="presParOf" srcId="{2EA5ECE4-FE2C-443E-AE49-DE6A485F5B9E}" destId="{81733CC3-06D3-47D9-8EFA-15D616AF8E41}" srcOrd="0" destOrd="0" presId="urn:microsoft.com/office/officeart/2005/8/layout/hierarchy6"/>
    <dgm:cxn modelId="{0FEF653B-D5E2-40F1-8FD4-2F0093C295C6}" type="presParOf" srcId="{81733CC3-06D3-47D9-8EFA-15D616AF8E41}" destId="{B988D16E-AD4A-4C0E-8AD7-CE841AA42A8B}" srcOrd="0" destOrd="0" presId="urn:microsoft.com/office/officeart/2005/8/layout/hierarchy6"/>
    <dgm:cxn modelId="{9F6FEEF1-2D11-4D2E-9533-03D733C40657}" type="presParOf" srcId="{81733CC3-06D3-47D9-8EFA-15D616AF8E41}" destId="{7DC40251-75D4-4ECD-A61D-4CD709458089}" srcOrd="1" destOrd="0" presId="urn:microsoft.com/office/officeart/2005/8/layout/hierarchy6"/>
    <dgm:cxn modelId="{7FE32D99-DFDF-49E5-B4B2-D524717D7523}" type="presParOf" srcId="{7DC40251-75D4-4ECD-A61D-4CD709458089}" destId="{91726800-9552-45C8-860A-BC9D5CFDCBEA}" srcOrd="0" destOrd="0" presId="urn:microsoft.com/office/officeart/2005/8/layout/hierarchy6"/>
    <dgm:cxn modelId="{C873302D-2885-4FC3-B950-4DF92E8BA1C9}" type="presParOf" srcId="{7DC40251-75D4-4ECD-A61D-4CD709458089}" destId="{6122C02B-8C47-4D51-A051-6E4EF7087289}" srcOrd="1" destOrd="0" presId="urn:microsoft.com/office/officeart/2005/8/layout/hierarchy6"/>
    <dgm:cxn modelId="{59FF0B2E-6B13-494C-A298-405DCCB5A9CC}" type="presParOf" srcId="{6122C02B-8C47-4D51-A051-6E4EF7087289}" destId="{53DEDB6F-2493-4820-AABF-6D204C701C97}" srcOrd="0" destOrd="0" presId="urn:microsoft.com/office/officeart/2005/8/layout/hierarchy6"/>
    <dgm:cxn modelId="{69A1BBEF-9835-4F9A-9293-14DECC05E023}" type="presParOf" srcId="{6122C02B-8C47-4D51-A051-6E4EF7087289}" destId="{4134ABE0-8C6E-4341-9156-9ACC2D5C238B}" srcOrd="1" destOrd="0" presId="urn:microsoft.com/office/officeart/2005/8/layout/hierarchy6"/>
    <dgm:cxn modelId="{DE84A8FF-9BF4-4822-BA5B-592D107D9A79}" type="presParOf" srcId="{4134ABE0-8C6E-4341-9156-9ACC2D5C238B}" destId="{07B135D6-C685-4462-AE50-E9B90CB28EC2}" srcOrd="0" destOrd="0" presId="urn:microsoft.com/office/officeart/2005/8/layout/hierarchy6"/>
    <dgm:cxn modelId="{E160FB12-AE95-4910-A61E-52EAD5BC95ED}" type="presParOf" srcId="{4134ABE0-8C6E-4341-9156-9ACC2D5C238B}" destId="{A473A56C-62DB-4556-BE43-DB7D68D32B0F}" srcOrd="1" destOrd="0" presId="urn:microsoft.com/office/officeart/2005/8/layout/hierarchy6"/>
    <dgm:cxn modelId="{8BC58E39-A4DA-4218-A8E7-2B93F58E6725}" type="presParOf" srcId="{A473A56C-62DB-4556-BE43-DB7D68D32B0F}" destId="{C2E7A83A-2283-4F9B-BD21-7485AB62F17C}" srcOrd="0" destOrd="0" presId="urn:microsoft.com/office/officeart/2005/8/layout/hierarchy6"/>
    <dgm:cxn modelId="{9A197909-24D0-4037-9D38-84AE4A3A0FF8}" type="presParOf" srcId="{A473A56C-62DB-4556-BE43-DB7D68D32B0F}" destId="{D3DE3BDC-983D-4991-BEF2-C7DC5FE92666}" srcOrd="1" destOrd="0" presId="urn:microsoft.com/office/officeart/2005/8/layout/hierarchy6"/>
    <dgm:cxn modelId="{DB6311D7-CA3C-456F-93E6-230A3C6E73F8}" type="presParOf" srcId="{D3DE3BDC-983D-4991-BEF2-C7DC5FE92666}" destId="{19C51191-1800-4CA6-A4C1-48FC2C3301CB}" srcOrd="0" destOrd="0" presId="urn:microsoft.com/office/officeart/2005/8/layout/hierarchy6"/>
    <dgm:cxn modelId="{A58DC2AC-5691-4F39-80B4-9D9DF222E099}" type="presParOf" srcId="{D3DE3BDC-983D-4991-BEF2-C7DC5FE92666}" destId="{62216D9C-DB7A-413D-BAD5-A3C776DA2591}" srcOrd="1" destOrd="0" presId="urn:microsoft.com/office/officeart/2005/8/layout/hierarchy6"/>
    <dgm:cxn modelId="{B9E2CE6E-7B52-4502-B034-590923E89B7E}" type="presParOf" srcId="{62216D9C-DB7A-413D-BAD5-A3C776DA2591}" destId="{92BED84E-59F1-40B4-B206-DFF3B7AA2E43}" srcOrd="0" destOrd="0" presId="urn:microsoft.com/office/officeart/2005/8/layout/hierarchy6"/>
    <dgm:cxn modelId="{D8C2733C-55F6-43C8-9B62-89F0BDDF77E5}" type="presParOf" srcId="{62216D9C-DB7A-413D-BAD5-A3C776DA2591}" destId="{EEE6FCF6-E265-4712-BCFE-391C96B89BC1}" srcOrd="1" destOrd="0" presId="urn:microsoft.com/office/officeart/2005/8/layout/hierarchy6"/>
    <dgm:cxn modelId="{D6E98E4C-7AC2-4851-A931-D77E0E3F56F2}" type="presParOf" srcId="{11D37771-142D-4E97-B8AA-3CEAEC90D964}" destId="{F553531F-7643-4DEC-9025-AFD17489308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網路訂單</a:t>
          </a:r>
        </a:p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拋轉系統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訂單作業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 w="38100">
          <a:solidFill>
            <a:schemeClr val="tx2">
              <a:lumMod val="75000"/>
            </a:schemeClr>
          </a:solidFill>
        </a:ln>
      </dgm:spPr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銷貨單據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 w="38100">
          <a:solidFill>
            <a:schemeClr val="tx2">
              <a:lumMod val="75000"/>
            </a:schemeClr>
          </a:solidFill>
        </a:ln>
      </dgm:spPr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銷貨退貨作業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pPr algn="ctr"/>
          <a:endParaRPr lang="zh-TW" altLang="en-US" sz="1400"/>
        </a:p>
      </dgm:t>
    </dgm:pt>
    <dgm:pt modelId="{E2A8CD81-00DD-4F3F-BD5A-87810169C54F}" type="parTrans" cxnId="{73270655-1672-4EF1-A9D6-803D9D07388C}">
      <dgm:prSet/>
      <dgm:spPr>
        <a:ln w="38100">
          <a:solidFill>
            <a:schemeClr val="tx2">
              <a:lumMod val="75000"/>
            </a:schemeClr>
          </a:solidFill>
        </a:ln>
      </dgm:spPr>
      <dgm:t>
        <a:bodyPr/>
        <a:lstStyle/>
        <a:p>
          <a:pPr algn="ctr"/>
          <a:endParaRPr lang="zh-TW" altLang="en-US" sz="1400"/>
        </a:p>
      </dgm:t>
    </dgm:pt>
    <dgm:pt modelId="{13244251-0D88-499E-85EA-D101ADE7E0D6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驗貨系統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E822EA4A-86A2-4104-91B3-0B1C12125501}" type="parTrans" cxnId="{64F63B0A-EF4E-4B80-88DD-D7572EF5872A}">
      <dgm:prSet/>
      <dgm:spPr>
        <a:ln w="381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1FDF3001-DBA2-4124-947E-F7E3F6C1872A}" type="sibTrans" cxnId="{64F63B0A-EF4E-4B80-88DD-D7572EF5872A}">
      <dgm:prSet/>
      <dgm:spPr/>
      <dgm:t>
        <a:bodyPr/>
        <a:lstStyle/>
        <a:p>
          <a:endParaRPr lang="zh-TW" altLang="en-US" sz="1400"/>
        </a:p>
      </dgm:t>
    </dgm:pt>
    <dgm:pt modelId="{82E28642-A0F4-4ABA-95AD-918FBA762CC3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自動託運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單系統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EC01832-F686-4823-AC4B-F171D90F4056}" type="parTrans" cxnId="{67A0E28F-71D2-4382-B135-85B4A7354BEB}">
      <dgm:prSet/>
      <dgm:spPr>
        <a:ln w="381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437735A0-7B68-4AA2-B309-C32B4204D020}" type="sibTrans" cxnId="{67A0E28F-71D2-4382-B135-85B4A7354BEB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16240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91726800-9552-45C8-860A-BC9D5CFDCBE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6122C02B-8C47-4D51-A051-6E4EF7087289}" type="pres">
      <dgm:prSet presAssocID="{468DCB14-77F2-41FA-93ED-AFF39ACAD450}" presName="Name21" presStyleCnt="0"/>
      <dgm:spPr/>
      <dgm:t>
        <a:bodyPr/>
        <a:lstStyle/>
        <a:p>
          <a:endParaRPr lang="zh-TW" altLang="en-US"/>
        </a:p>
      </dgm:t>
    </dgm:pt>
    <dgm:pt modelId="{53DEDB6F-2493-4820-AABF-6D204C701C97}" type="pres">
      <dgm:prSet presAssocID="{468DCB14-77F2-41FA-93ED-AFF39ACAD450}" presName="level2Shape" presStyleLbl="node2" presStyleIdx="0" presStyleCnt="1" custScaleX="160663"/>
      <dgm:spPr/>
      <dgm:t>
        <a:bodyPr/>
        <a:lstStyle/>
        <a:p>
          <a:endParaRPr lang="zh-TW" altLang="en-US"/>
        </a:p>
      </dgm:t>
    </dgm:pt>
    <dgm:pt modelId="{4134ABE0-8C6E-4341-9156-9ACC2D5C238B}" type="pres">
      <dgm:prSet presAssocID="{468DCB14-77F2-41FA-93ED-AFF39ACAD450}" presName="hierChild3" presStyleCnt="0"/>
      <dgm:spPr/>
      <dgm:t>
        <a:bodyPr/>
        <a:lstStyle/>
        <a:p>
          <a:endParaRPr lang="zh-TW" altLang="en-US"/>
        </a:p>
      </dgm:t>
    </dgm:pt>
    <dgm:pt modelId="{07B135D6-C685-4462-AE50-E9B90CB28EC2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A473A56C-62DB-4556-BE43-DB7D68D32B0F}" type="pres">
      <dgm:prSet presAssocID="{9AA4F708-812D-4C17-BA78-E722A6611DF1}" presName="Name21" presStyleCnt="0"/>
      <dgm:spPr/>
      <dgm:t>
        <a:bodyPr/>
        <a:lstStyle/>
        <a:p>
          <a:endParaRPr lang="zh-TW" altLang="en-US"/>
        </a:p>
      </dgm:t>
    </dgm:pt>
    <dgm:pt modelId="{C2E7A83A-2283-4F9B-BD21-7485AB62F17C}" type="pres">
      <dgm:prSet presAssocID="{9AA4F708-812D-4C17-BA78-E722A6611DF1}" presName="level2Shape" presStyleLbl="node3" presStyleIdx="0" presStyleCnt="1" custScaleX="160663"/>
      <dgm:spPr/>
      <dgm:t>
        <a:bodyPr/>
        <a:lstStyle/>
        <a:p>
          <a:endParaRPr lang="zh-TW" altLang="en-US"/>
        </a:p>
      </dgm:t>
    </dgm:pt>
    <dgm:pt modelId="{D3DE3BDC-983D-4991-BEF2-C7DC5FE92666}" type="pres">
      <dgm:prSet presAssocID="{9AA4F708-812D-4C17-BA78-E722A6611DF1}" presName="hierChild3" presStyleCnt="0"/>
      <dgm:spPr/>
      <dgm:t>
        <a:bodyPr/>
        <a:lstStyle/>
        <a:p>
          <a:endParaRPr lang="zh-TW" altLang="en-US"/>
        </a:p>
      </dgm:t>
    </dgm:pt>
    <dgm:pt modelId="{19C51191-1800-4CA6-A4C1-48FC2C3301CB}" type="pres">
      <dgm:prSet presAssocID="{E2A8CD81-00DD-4F3F-BD5A-87810169C54F}" presName="Name19" presStyleLbl="parChTrans1D4" presStyleIdx="0" presStyleCnt="3"/>
      <dgm:spPr/>
      <dgm:t>
        <a:bodyPr/>
        <a:lstStyle/>
        <a:p>
          <a:endParaRPr lang="zh-TW" altLang="en-US"/>
        </a:p>
      </dgm:t>
    </dgm:pt>
    <dgm:pt modelId="{62216D9C-DB7A-413D-BAD5-A3C776DA2591}" type="pres">
      <dgm:prSet presAssocID="{3A8D0B6E-FF59-444F-B3DA-D155D82C1E5E}" presName="Name21" presStyleCnt="0"/>
      <dgm:spPr/>
      <dgm:t>
        <a:bodyPr/>
        <a:lstStyle/>
        <a:p>
          <a:endParaRPr lang="zh-TW" altLang="en-US"/>
        </a:p>
      </dgm:t>
    </dgm:pt>
    <dgm:pt modelId="{92BED84E-59F1-40B4-B206-DFF3B7AA2E43}" type="pres">
      <dgm:prSet presAssocID="{3A8D0B6E-FF59-444F-B3DA-D155D82C1E5E}" presName="level2Shape" presStyleLbl="node4" presStyleIdx="0" presStyleCnt="3" custScaleX="160663"/>
      <dgm:spPr/>
      <dgm:t>
        <a:bodyPr/>
        <a:lstStyle/>
        <a:p>
          <a:endParaRPr lang="zh-TW" altLang="en-US"/>
        </a:p>
      </dgm:t>
    </dgm:pt>
    <dgm:pt modelId="{EEE6FCF6-E265-4712-BCFE-391C96B89BC1}" type="pres">
      <dgm:prSet presAssocID="{3A8D0B6E-FF59-444F-B3DA-D155D82C1E5E}" presName="hierChild3" presStyleCnt="0"/>
      <dgm:spPr/>
      <dgm:t>
        <a:bodyPr/>
        <a:lstStyle/>
        <a:p>
          <a:endParaRPr lang="zh-TW" altLang="en-US"/>
        </a:p>
      </dgm:t>
    </dgm:pt>
    <dgm:pt modelId="{AFA4CF82-9FC8-4F13-A774-1CC7AA2D1081}" type="pres">
      <dgm:prSet presAssocID="{E822EA4A-86A2-4104-91B3-0B1C12125501}" presName="Name19" presStyleLbl="parChTrans1D4" presStyleIdx="1" presStyleCnt="3"/>
      <dgm:spPr/>
      <dgm:t>
        <a:bodyPr/>
        <a:lstStyle/>
        <a:p>
          <a:endParaRPr lang="zh-TW" altLang="en-US"/>
        </a:p>
      </dgm:t>
    </dgm:pt>
    <dgm:pt modelId="{8C21F155-8067-4849-B4A7-20451D283E66}" type="pres">
      <dgm:prSet presAssocID="{13244251-0D88-499E-85EA-D101ADE7E0D6}" presName="Name21" presStyleCnt="0"/>
      <dgm:spPr/>
      <dgm:t>
        <a:bodyPr/>
        <a:lstStyle/>
        <a:p>
          <a:endParaRPr lang="zh-TW" altLang="en-US"/>
        </a:p>
      </dgm:t>
    </dgm:pt>
    <dgm:pt modelId="{B314D035-E540-49DD-AF83-E7F4009CB791}" type="pres">
      <dgm:prSet presAssocID="{13244251-0D88-499E-85EA-D101ADE7E0D6}" presName="level2Shape" presStyleLbl="node4" presStyleIdx="1" presStyleCnt="3" custScaleX="160700"/>
      <dgm:spPr/>
      <dgm:t>
        <a:bodyPr/>
        <a:lstStyle/>
        <a:p>
          <a:endParaRPr lang="zh-TW" altLang="en-US"/>
        </a:p>
      </dgm:t>
    </dgm:pt>
    <dgm:pt modelId="{BD7DE65E-F057-4631-8448-C844EE0C7095}" type="pres">
      <dgm:prSet presAssocID="{13244251-0D88-499E-85EA-D101ADE7E0D6}" presName="hierChild3" presStyleCnt="0"/>
      <dgm:spPr/>
      <dgm:t>
        <a:bodyPr/>
        <a:lstStyle/>
        <a:p>
          <a:endParaRPr lang="zh-TW" altLang="en-US"/>
        </a:p>
      </dgm:t>
    </dgm:pt>
    <dgm:pt modelId="{CE8A06AA-38E9-4348-9BF0-F66BE9C8004F}" type="pres">
      <dgm:prSet presAssocID="{0EC01832-F686-4823-AC4B-F171D90F4056}" presName="Name19" presStyleLbl="parChTrans1D4" presStyleIdx="2" presStyleCnt="3"/>
      <dgm:spPr/>
      <dgm:t>
        <a:bodyPr/>
        <a:lstStyle/>
        <a:p>
          <a:endParaRPr lang="zh-TW" altLang="en-US"/>
        </a:p>
      </dgm:t>
    </dgm:pt>
    <dgm:pt modelId="{113AE73B-3724-4BFC-BF78-D7A460ADF026}" type="pres">
      <dgm:prSet presAssocID="{82E28642-A0F4-4ABA-95AD-918FBA762CC3}" presName="Name21" presStyleCnt="0"/>
      <dgm:spPr/>
      <dgm:t>
        <a:bodyPr/>
        <a:lstStyle/>
        <a:p>
          <a:endParaRPr lang="zh-TW" altLang="en-US"/>
        </a:p>
      </dgm:t>
    </dgm:pt>
    <dgm:pt modelId="{83F94780-D6BF-4DB1-87CE-E6AC5F5EE4DC}" type="pres">
      <dgm:prSet presAssocID="{82E28642-A0F4-4ABA-95AD-918FBA762CC3}" presName="level2Shape" presStyleLbl="node4" presStyleIdx="2" presStyleCnt="3" custScaleX="155638"/>
      <dgm:spPr/>
      <dgm:t>
        <a:bodyPr/>
        <a:lstStyle/>
        <a:p>
          <a:endParaRPr lang="zh-TW" altLang="en-US"/>
        </a:p>
      </dgm:t>
    </dgm:pt>
    <dgm:pt modelId="{ED52343A-1C6E-4F98-B778-7EAD073C22CB}" type="pres">
      <dgm:prSet presAssocID="{82E28642-A0F4-4ABA-95AD-918FBA762CC3}" presName="hierChild3" presStyleCnt="0"/>
      <dgm:spPr/>
      <dgm:t>
        <a:bodyPr/>
        <a:lstStyle/>
        <a:p>
          <a:endParaRPr lang="zh-TW" altLang="en-US"/>
        </a:p>
      </dgm:t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EA7EA9A2-FFE8-4B86-9F7C-B466D4FE6699}" type="presOf" srcId="{720C062E-D14B-44B1-A278-2EC4837CFB12}" destId="{91726800-9552-45C8-860A-BC9D5CFDCBEA}" srcOrd="0" destOrd="0" presId="urn:microsoft.com/office/officeart/2005/8/layout/hierarchy6"/>
    <dgm:cxn modelId="{67A0E28F-71D2-4382-B135-85B4A7354BEB}" srcId="{13244251-0D88-499E-85EA-D101ADE7E0D6}" destId="{82E28642-A0F4-4ABA-95AD-918FBA762CC3}" srcOrd="0" destOrd="0" parTransId="{0EC01832-F686-4823-AC4B-F171D90F4056}" sibTransId="{437735A0-7B68-4AA2-B309-C32B4204D020}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213E27B5-98BE-49EA-89DC-664D1D912386}" type="presOf" srcId="{16331E11-06BB-4303-8616-AC761F654129}" destId="{B988D16E-AD4A-4C0E-8AD7-CE841AA42A8B}" srcOrd="0" destOrd="0" presId="urn:microsoft.com/office/officeart/2005/8/layout/hierarchy6"/>
    <dgm:cxn modelId="{06AE6B20-7302-4D05-BEC3-EAE765AD4B25}" type="presOf" srcId="{13F70188-4944-44FF-B227-91C36A1B7192}" destId="{11D37771-142D-4E97-B8AA-3CEAEC90D964}" srcOrd="0" destOrd="0" presId="urn:microsoft.com/office/officeart/2005/8/layout/hierarchy6"/>
    <dgm:cxn modelId="{4857B0F4-3FB4-4646-BA59-0AC4B783DAD0}" type="presOf" srcId="{E2A8CD81-00DD-4F3F-BD5A-87810169C54F}" destId="{19C51191-1800-4CA6-A4C1-48FC2C3301CB}" srcOrd="0" destOrd="0" presId="urn:microsoft.com/office/officeart/2005/8/layout/hierarchy6"/>
    <dgm:cxn modelId="{192552E2-04D9-4369-B229-55B57175AD98}" type="presOf" srcId="{3A8D0B6E-FF59-444F-B3DA-D155D82C1E5E}" destId="{92BED84E-59F1-40B4-B206-DFF3B7AA2E43}" srcOrd="0" destOrd="0" presId="urn:microsoft.com/office/officeart/2005/8/layout/hierarchy6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58FB0C59-6F6F-4E30-B42D-84BA93C3A38D}" type="presOf" srcId="{E822EA4A-86A2-4104-91B3-0B1C12125501}" destId="{AFA4CF82-9FC8-4F13-A774-1CC7AA2D1081}" srcOrd="0" destOrd="0" presId="urn:microsoft.com/office/officeart/2005/8/layout/hierarchy6"/>
    <dgm:cxn modelId="{31EDFFDA-778C-4BCD-8934-E0CE4F7A3FD5}" type="presOf" srcId="{13244251-0D88-499E-85EA-D101ADE7E0D6}" destId="{B314D035-E540-49DD-AF83-E7F4009CB791}" srcOrd="0" destOrd="0" presId="urn:microsoft.com/office/officeart/2005/8/layout/hierarchy6"/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CD5E452F-758B-4753-BFDE-27AA5375DE78}" type="presOf" srcId="{0EC01832-F686-4823-AC4B-F171D90F4056}" destId="{CE8A06AA-38E9-4348-9BF0-F66BE9C8004F}" srcOrd="0" destOrd="0" presId="urn:microsoft.com/office/officeart/2005/8/layout/hierarchy6"/>
    <dgm:cxn modelId="{9D57C610-1808-419F-A58C-96D5DA45903E}" type="presOf" srcId="{680C7AA4-B1AC-42B3-8A62-FF2767E0DF67}" destId="{07B135D6-C685-4462-AE50-E9B90CB28EC2}" srcOrd="0" destOrd="0" presId="urn:microsoft.com/office/officeart/2005/8/layout/hierarchy6"/>
    <dgm:cxn modelId="{64F63B0A-EF4E-4B80-88DD-D7572EF5872A}" srcId="{3A8D0B6E-FF59-444F-B3DA-D155D82C1E5E}" destId="{13244251-0D88-499E-85EA-D101ADE7E0D6}" srcOrd="0" destOrd="0" parTransId="{E822EA4A-86A2-4104-91B3-0B1C12125501}" sibTransId="{1FDF3001-DBA2-4124-947E-F7E3F6C1872A}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3247470C-DF8F-4770-BF6F-13560DC870F8}" type="presOf" srcId="{82E28642-A0F4-4ABA-95AD-918FBA762CC3}" destId="{83F94780-D6BF-4DB1-87CE-E6AC5F5EE4DC}" srcOrd="0" destOrd="0" presId="urn:microsoft.com/office/officeart/2005/8/layout/hierarchy6"/>
    <dgm:cxn modelId="{03563989-B9CD-44F5-A833-1FD5E782817A}" type="presOf" srcId="{9AA4F708-812D-4C17-BA78-E722A6611DF1}" destId="{C2E7A83A-2283-4F9B-BD21-7485AB62F17C}" srcOrd="0" destOrd="0" presId="urn:microsoft.com/office/officeart/2005/8/layout/hierarchy6"/>
    <dgm:cxn modelId="{F0FD107A-41F3-44C0-BB98-7BA75F86120D}" type="presOf" srcId="{468DCB14-77F2-41FA-93ED-AFF39ACAD450}" destId="{53DEDB6F-2493-4820-AABF-6D204C701C97}" srcOrd="0" destOrd="0" presId="urn:microsoft.com/office/officeart/2005/8/layout/hierarchy6"/>
    <dgm:cxn modelId="{46D0570D-E5D7-4B91-A33D-FF348B2337E0}" type="presParOf" srcId="{11D37771-142D-4E97-B8AA-3CEAEC90D964}" destId="{862B304A-B0B0-4F5E-B81D-1B12D4808367}" srcOrd="0" destOrd="0" presId="urn:microsoft.com/office/officeart/2005/8/layout/hierarchy6"/>
    <dgm:cxn modelId="{0F42D49D-C254-499B-B5A8-6B033F940099}" type="presParOf" srcId="{862B304A-B0B0-4F5E-B81D-1B12D4808367}" destId="{2EA5ECE4-FE2C-443E-AE49-DE6A485F5B9E}" srcOrd="0" destOrd="0" presId="urn:microsoft.com/office/officeart/2005/8/layout/hierarchy6"/>
    <dgm:cxn modelId="{FB49815C-A2B9-43EA-BF18-AF296504647B}" type="presParOf" srcId="{2EA5ECE4-FE2C-443E-AE49-DE6A485F5B9E}" destId="{81733CC3-06D3-47D9-8EFA-15D616AF8E41}" srcOrd="0" destOrd="0" presId="urn:microsoft.com/office/officeart/2005/8/layout/hierarchy6"/>
    <dgm:cxn modelId="{C5E14BAC-57A8-4197-AE86-4B1B11FFA10E}" type="presParOf" srcId="{81733CC3-06D3-47D9-8EFA-15D616AF8E41}" destId="{B988D16E-AD4A-4C0E-8AD7-CE841AA42A8B}" srcOrd="0" destOrd="0" presId="urn:microsoft.com/office/officeart/2005/8/layout/hierarchy6"/>
    <dgm:cxn modelId="{0BE317BD-B4D0-4185-8C4D-0C11EC88EC28}" type="presParOf" srcId="{81733CC3-06D3-47D9-8EFA-15D616AF8E41}" destId="{7DC40251-75D4-4ECD-A61D-4CD709458089}" srcOrd="1" destOrd="0" presId="urn:microsoft.com/office/officeart/2005/8/layout/hierarchy6"/>
    <dgm:cxn modelId="{EAC89816-A79F-4005-B13E-AAAF153FA38D}" type="presParOf" srcId="{7DC40251-75D4-4ECD-A61D-4CD709458089}" destId="{91726800-9552-45C8-860A-BC9D5CFDCBEA}" srcOrd="0" destOrd="0" presId="urn:microsoft.com/office/officeart/2005/8/layout/hierarchy6"/>
    <dgm:cxn modelId="{F1202071-2EDD-464F-8485-992BDD84E954}" type="presParOf" srcId="{7DC40251-75D4-4ECD-A61D-4CD709458089}" destId="{6122C02B-8C47-4D51-A051-6E4EF7087289}" srcOrd="1" destOrd="0" presId="urn:microsoft.com/office/officeart/2005/8/layout/hierarchy6"/>
    <dgm:cxn modelId="{58B99ADC-9B04-47D6-8927-7CE7E6C3650B}" type="presParOf" srcId="{6122C02B-8C47-4D51-A051-6E4EF7087289}" destId="{53DEDB6F-2493-4820-AABF-6D204C701C97}" srcOrd="0" destOrd="0" presId="urn:microsoft.com/office/officeart/2005/8/layout/hierarchy6"/>
    <dgm:cxn modelId="{939A4B2F-FF20-42FD-92E9-F520AC4AA3A9}" type="presParOf" srcId="{6122C02B-8C47-4D51-A051-6E4EF7087289}" destId="{4134ABE0-8C6E-4341-9156-9ACC2D5C238B}" srcOrd="1" destOrd="0" presId="urn:microsoft.com/office/officeart/2005/8/layout/hierarchy6"/>
    <dgm:cxn modelId="{BFA1B2CB-57C0-4371-BA00-6B3330F65909}" type="presParOf" srcId="{4134ABE0-8C6E-4341-9156-9ACC2D5C238B}" destId="{07B135D6-C685-4462-AE50-E9B90CB28EC2}" srcOrd="0" destOrd="0" presId="urn:microsoft.com/office/officeart/2005/8/layout/hierarchy6"/>
    <dgm:cxn modelId="{D7197641-A1FA-43B8-BEDC-B697150797A1}" type="presParOf" srcId="{4134ABE0-8C6E-4341-9156-9ACC2D5C238B}" destId="{A473A56C-62DB-4556-BE43-DB7D68D32B0F}" srcOrd="1" destOrd="0" presId="urn:microsoft.com/office/officeart/2005/8/layout/hierarchy6"/>
    <dgm:cxn modelId="{4BAB6095-485F-47FE-9B90-262BA2ACAA9B}" type="presParOf" srcId="{A473A56C-62DB-4556-BE43-DB7D68D32B0F}" destId="{C2E7A83A-2283-4F9B-BD21-7485AB62F17C}" srcOrd="0" destOrd="0" presId="urn:microsoft.com/office/officeart/2005/8/layout/hierarchy6"/>
    <dgm:cxn modelId="{690F9613-7A15-449F-BB33-A93473DBE8DD}" type="presParOf" srcId="{A473A56C-62DB-4556-BE43-DB7D68D32B0F}" destId="{D3DE3BDC-983D-4991-BEF2-C7DC5FE92666}" srcOrd="1" destOrd="0" presId="urn:microsoft.com/office/officeart/2005/8/layout/hierarchy6"/>
    <dgm:cxn modelId="{DE79BC6B-143B-4F69-9658-C92BA4D4F0E2}" type="presParOf" srcId="{D3DE3BDC-983D-4991-BEF2-C7DC5FE92666}" destId="{19C51191-1800-4CA6-A4C1-48FC2C3301CB}" srcOrd="0" destOrd="0" presId="urn:microsoft.com/office/officeart/2005/8/layout/hierarchy6"/>
    <dgm:cxn modelId="{8BD4F218-F514-4F1D-A572-56FFB2CCA527}" type="presParOf" srcId="{D3DE3BDC-983D-4991-BEF2-C7DC5FE92666}" destId="{62216D9C-DB7A-413D-BAD5-A3C776DA2591}" srcOrd="1" destOrd="0" presId="urn:microsoft.com/office/officeart/2005/8/layout/hierarchy6"/>
    <dgm:cxn modelId="{0EBABFB6-623F-4A8F-86E6-543725A6801F}" type="presParOf" srcId="{62216D9C-DB7A-413D-BAD5-A3C776DA2591}" destId="{92BED84E-59F1-40B4-B206-DFF3B7AA2E43}" srcOrd="0" destOrd="0" presId="urn:microsoft.com/office/officeart/2005/8/layout/hierarchy6"/>
    <dgm:cxn modelId="{3DFB32DB-BAE0-4EE5-9FB3-43F977AF6603}" type="presParOf" srcId="{62216D9C-DB7A-413D-BAD5-A3C776DA2591}" destId="{EEE6FCF6-E265-4712-BCFE-391C96B89BC1}" srcOrd="1" destOrd="0" presId="urn:microsoft.com/office/officeart/2005/8/layout/hierarchy6"/>
    <dgm:cxn modelId="{A28C5493-87FD-4751-B590-3454CEC7F168}" type="presParOf" srcId="{EEE6FCF6-E265-4712-BCFE-391C96B89BC1}" destId="{AFA4CF82-9FC8-4F13-A774-1CC7AA2D1081}" srcOrd="0" destOrd="0" presId="urn:microsoft.com/office/officeart/2005/8/layout/hierarchy6"/>
    <dgm:cxn modelId="{180C8356-F8F7-47FF-B286-E314DC86583B}" type="presParOf" srcId="{EEE6FCF6-E265-4712-BCFE-391C96B89BC1}" destId="{8C21F155-8067-4849-B4A7-20451D283E66}" srcOrd="1" destOrd="0" presId="urn:microsoft.com/office/officeart/2005/8/layout/hierarchy6"/>
    <dgm:cxn modelId="{8C42CED8-9E6C-455D-8C02-077D4F7C0579}" type="presParOf" srcId="{8C21F155-8067-4849-B4A7-20451D283E66}" destId="{B314D035-E540-49DD-AF83-E7F4009CB791}" srcOrd="0" destOrd="0" presId="urn:microsoft.com/office/officeart/2005/8/layout/hierarchy6"/>
    <dgm:cxn modelId="{985E96AC-0A69-4808-9C10-353C6B8881F7}" type="presParOf" srcId="{8C21F155-8067-4849-B4A7-20451D283E66}" destId="{BD7DE65E-F057-4631-8448-C844EE0C7095}" srcOrd="1" destOrd="0" presId="urn:microsoft.com/office/officeart/2005/8/layout/hierarchy6"/>
    <dgm:cxn modelId="{362D975F-1F67-439E-8D4B-7BEED739C40B}" type="presParOf" srcId="{BD7DE65E-F057-4631-8448-C844EE0C7095}" destId="{CE8A06AA-38E9-4348-9BF0-F66BE9C8004F}" srcOrd="0" destOrd="0" presId="urn:microsoft.com/office/officeart/2005/8/layout/hierarchy6"/>
    <dgm:cxn modelId="{BFCB4C2A-EAA1-43AE-80DE-22B3701C8FF5}" type="presParOf" srcId="{BD7DE65E-F057-4631-8448-C844EE0C7095}" destId="{113AE73B-3724-4BFC-BF78-D7A460ADF026}" srcOrd="1" destOrd="0" presId="urn:microsoft.com/office/officeart/2005/8/layout/hierarchy6"/>
    <dgm:cxn modelId="{D93E2B51-F600-4575-BAD4-B8666A5732D7}" type="presParOf" srcId="{113AE73B-3724-4BFC-BF78-D7A460ADF026}" destId="{83F94780-D6BF-4DB1-87CE-E6AC5F5EE4DC}" srcOrd="0" destOrd="0" presId="urn:microsoft.com/office/officeart/2005/8/layout/hierarchy6"/>
    <dgm:cxn modelId="{C29BC71B-A824-4215-86CD-2A0325E9B252}" type="presParOf" srcId="{113AE73B-3724-4BFC-BF78-D7A460ADF026}" destId="{ED52343A-1C6E-4F98-B778-7EAD073C22CB}" srcOrd="1" destOrd="0" presId="urn:microsoft.com/office/officeart/2005/8/layout/hierarchy6"/>
    <dgm:cxn modelId="{252CD003-EF19-448D-B979-4880CCFD60A3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業務員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業績排行表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產品細類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 w="381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排行分析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 w="381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B70E640D-BF60-4412-B797-FEA7FD31F7FB}">
      <dgm:prSet phldrT="[文字]"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FF12BBD9-D0ED-47E0-B462-044FE38F20EA}" type="parTrans" cxnId="{05529C49-FC9A-48E4-B49C-04A7C77A89D4}">
      <dgm:prSet/>
      <dgm:spPr>
        <a:ln w="38100"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074D17D3-DBFF-46D3-9B21-788ABAFEA9EB}" type="sibTrans" cxnId="{05529C49-FC9A-48E4-B49C-04A7C77A89D4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74830" custScaleY="45741" custLinFactNeighborY="-2535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74996" custScaleY="48070" custLinFactNeighborX="-83" custLinFactNeighborY="-49030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74996" custScaleY="44600" custLinFactNeighborX="-83" custLinFactNeighborY="-73390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8C2A5438-CE4F-458E-B43A-3176B419348A}" type="pres">
      <dgm:prSet presAssocID="{FF12BBD9-D0ED-47E0-B462-044FE38F20EA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CA267D11-62CC-4CA9-96B9-5808EF61368E}" type="pres">
      <dgm:prSet presAssocID="{B70E640D-BF60-4412-B797-FEA7FD31F7FB}" presName="Name21" presStyleCnt="0"/>
      <dgm:spPr/>
    </dgm:pt>
    <dgm:pt modelId="{FFA58CFE-9969-4DC5-A4AE-BEEF4E5549CC}" type="pres">
      <dgm:prSet presAssocID="{B70E640D-BF60-4412-B797-FEA7FD31F7FB}" presName="level2Shape" presStyleLbl="node4" presStyleIdx="0" presStyleCnt="1" custScaleX="74992" custScaleY="50166" custLinFactNeighborX="-81" custLinFactNeighborY="-95685"/>
      <dgm:spPr/>
      <dgm:t>
        <a:bodyPr/>
        <a:lstStyle/>
        <a:p>
          <a:endParaRPr lang="zh-TW" altLang="en-US"/>
        </a:p>
      </dgm:t>
    </dgm:pt>
    <dgm:pt modelId="{59DCD526-3B52-40F0-9023-EB0AB19A02B4}" type="pres">
      <dgm:prSet presAssocID="{B70E640D-BF60-4412-B797-FEA7FD31F7FB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AF8824F2-9402-4787-9633-D6D5147DBB4F}" type="presOf" srcId="{25695DD3-296E-458A-B5F3-C75AD4A43D13}" destId="{9AA42979-0128-4CDB-B9C0-BBC6D4254165}" srcOrd="0" destOrd="0" presId="urn:microsoft.com/office/officeart/2005/8/layout/hierarchy6"/>
    <dgm:cxn modelId="{05529C49-FC9A-48E4-B49C-04A7C77A89D4}" srcId="{25695DD3-296E-458A-B5F3-C75AD4A43D13}" destId="{B70E640D-BF60-4412-B797-FEA7FD31F7FB}" srcOrd="0" destOrd="0" parTransId="{FF12BBD9-D0ED-47E0-B462-044FE38F20EA}" sibTransId="{074D17D3-DBFF-46D3-9B21-788ABAFEA9EB}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2E02EF4C-54C8-4785-973B-8B0B0B2A80FE}" type="presOf" srcId="{2A49AC4B-0734-40B2-89B1-DD59700C6A30}" destId="{7476C834-4776-4887-8B00-F36A6EFDA1F7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1F41C80E-EF36-4AD6-8D00-7E18FC7A713F}" type="presOf" srcId="{B70E640D-BF60-4412-B797-FEA7FD31F7FB}" destId="{FFA58CFE-9969-4DC5-A4AE-BEEF4E5549CC}" srcOrd="0" destOrd="0" presId="urn:microsoft.com/office/officeart/2005/8/layout/hierarchy6"/>
    <dgm:cxn modelId="{41785EC6-9F27-441E-BE7C-358E09D13747}" type="presOf" srcId="{68776AB3-BD17-4A55-BBA3-0FA4743330E0}" destId="{5880A41A-4CA0-407F-A5D5-0FFB5D3F7466}" srcOrd="0" destOrd="0" presId="urn:microsoft.com/office/officeart/2005/8/layout/hierarchy6"/>
    <dgm:cxn modelId="{F08337C0-7DFE-41A7-96ED-6050DBD0CCAF}" type="presOf" srcId="{13F70188-4944-44FF-B227-91C36A1B7192}" destId="{11D37771-142D-4E97-B8AA-3CEAEC90D964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B337EF3-7086-4F87-A2B0-0904E81D1942}" type="presOf" srcId="{9EC64AB0-749D-4BC1-95E4-713D36DD36DD}" destId="{83622166-695A-4263-9E25-FF3C34A3D9A0}" srcOrd="0" destOrd="0" presId="urn:microsoft.com/office/officeart/2005/8/layout/hierarchy6"/>
    <dgm:cxn modelId="{ED3B7452-405D-4FFD-BB8C-027F5699FD94}" type="presOf" srcId="{FF12BBD9-D0ED-47E0-B462-044FE38F20EA}" destId="{8C2A5438-CE4F-458E-B43A-3176B419348A}" srcOrd="0" destOrd="0" presId="urn:microsoft.com/office/officeart/2005/8/layout/hierarchy6"/>
    <dgm:cxn modelId="{25579DAD-4287-4D78-AE0E-05B2E8904AB2}" type="presOf" srcId="{16331E11-06BB-4303-8616-AC761F654129}" destId="{B988D16E-AD4A-4C0E-8AD7-CE841AA42A8B}" srcOrd="0" destOrd="0" presId="urn:microsoft.com/office/officeart/2005/8/layout/hierarchy6"/>
    <dgm:cxn modelId="{C04F9BEE-DBD8-46EE-AB4D-DCBBD18D1323}" type="presParOf" srcId="{11D37771-142D-4E97-B8AA-3CEAEC90D964}" destId="{862B304A-B0B0-4F5E-B81D-1B12D4808367}" srcOrd="0" destOrd="0" presId="urn:microsoft.com/office/officeart/2005/8/layout/hierarchy6"/>
    <dgm:cxn modelId="{D38E79EB-5F33-409F-A04A-856AF21259A6}" type="presParOf" srcId="{862B304A-B0B0-4F5E-B81D-1B12D4808367}" destId="{2EA5ECE4-FE2C-443E-AE49-DE6A485F5B9E}" srcOrd="0" destOrd="0" presId="urn:microsoft.com/office/officeart/2005/8/layout/hierarchy6"/>
    <dgm:cxn modelId="{875BA197-C5E1-4FC3-988D-801CE94160DB}" type="presParOf" srcId="{2EA5ECE4-FE2C-443E-AE49-DE6A485F5B9E}" destId="{81733CC3-06D3-47D9-8EFA-15D616AF8E41}" srcOrd="0" destOrd="0" presId="urn:microsoft.com/office/officeart/2005/8/layout/hierarchy6"/>
    <dgm:cxn modelId="{29969F09-A29E-4025-B304-958E4470736F}" type="presParOf" srcId="{81733CC3-06D3-47D9-8EFA-15D616AF8E41}" destId="{B988D16E-AD4A-4C0E-8AD7-CE841AA42A8B}" srcOrd="0" destOrd="0" presId="urn:microsoft.com/office/officeart/2005/8/layout/hierarchy6"/>
    <dgm:cxn modelId="{98870258-E4DC-4021-A1FD-00DED108D67F}" type="presParOf" srcId="{81733CC3-06D3-47D9-8EFA-15D616AF8E41}" destId="{7DC40251-75D4-4ECD-A61D-4CD709458089}" srcOrd="1" destOrd="0" presId="urn:microsoft.com/office/officeart/2005/8/layout/hierarchy6"/>
    <dgm:cxn modelId="{B877B992-F5F1-4C1F-9967-B65D678ADE05}" type="presParOf" srcId="{7DC40251-75D4-4ECD-A61D-4CD709458089}" destId="{7476C834-4776-4887-8B00-F36A6EFDA1F7}" srcOrd="0" destOrd="0" presId="urn:microsoft.com/office/officeart/2005/8/layout/hierarchy6"/>
    <dgm:cxn modelId="{FBC59147-F189-4326-9B6A-138089FAB8F9}" type="presParOf" srcId="{7DC40251-75D4-4ECD-A61D-4CD709458089}" destId="{D0EE012D-710A-4E37-A483-19DA8B0502BA}" srcOrd="1" destOrd="0" presId="urn:microsoft.com/office/officeart/2005/8/layout/hierarchy6"/>
    <dgm:cxn modelId="{D99DF59D-6B5A-423E-A826-057C57834E20}" type="presParOf" srcId="{D0EE012D-710A-4E37-A483-19DA8B0502BA}" destId="{5880A41A-4CA0-407F-A5D5-0FFB5D3F7466}" srcOrd="0" destOrd="0" presId="urn:microsoft.com/office/officeart/2005/8/layout/hierarchy6"/>
    <dgm:cxn modelId="{0BF02258-DF06-4CCA-B493-FB0A76AA25FC}" type="presParOf" srcId="{D0EE012D-710A-4E37-A483-19DA8B0502BA}" destId="{E2B92BD1-A734-4591-BEBA-54D41F47882B}" srcOrd="1" destOrd="0" presId="urn:microsoft.com/office/officeart/2005/8/layout/hierarchy6"/>
    <dgm:cxn modelId="{AFB9494B-6BC2-422C-8F2D-4D2530E9E949}" type="presParOf" srcId="{E2B92BD1-A734-4591-BEBA-54D41F47882B}" destId="{83622166-695A-4263-9E25-FF3C34A3D9A0}" srcOrd="0" destOrd="0" presId="urn:microsoft.com/office/officeart/2005/8/layout/hierarchy6"/>
    <dgm:cxn modelId="{53AB3915-F58C-45B7-BAA7-32A12496C3DC}" type="presParOf" srcId="{E2B92BD1-A734-4591-BEBA-54D41F47882B}" destId="{15692392-D544-4E9A-BBBB-56B8ADCBF8C0}" srcOrd="1" destOrd="0" presId="urn:microsoft.com/office/officeart/2005/8/layout/hierarchy6"/>
    <dgm:cxn modelId="{2E46D62A-38CD-4AD1-9FE2-511B31986CE2}" type="presParOf" srcId="{15692392-D544-4E9A-BBBB-56B8ADCBF8C0}" destId="{9AA42979-0128-4CDB-B9C0-BBC6D4254165}" srcOrd="0" destOrd="0" presId="urn:microsoft.com/office/officeart/2005/8/layout/hierarchy6"/>
    <dgm:cxn modelId="{9F69D19B-8F45-4F03-A941-E2CB889F9C50}" type="presParOf" srcId="{15692392-D544-4E9A-BBBB-56B8ADCBF8C0}" destId="{9171BD00-04DB-4FBC-89E6-F51A719F4A97}" srcOrd="1" destOrd="0" presId="urn:microsoft.com/office/officeart/2005/8/layout/hierarchy6"/>
    <dgm:cxn modelId="{B0E5E1CF-1B29-4D21-9225-52190CAB9817}" type="presParOf" srcId="{9171BD00-04DB-4FBC-89E6-F51A719F4A97}" destId="{8C2A5438-CE4F-458E-B43A-3176B419348A}" srcOrd="0" destOrd="0" presId="urn:microsoft.com/office/officeart/2005/8/layout/hierarchy6"/>
    <dgm:cxn modelId="{EAF9A7E5-6894-4FF3-B668-1A7792A5C4CA}" type="presParOf" srcId="{9171BD00-04DB-4FBC-89E6-F51A719F4A97}" destId="{CA267D11-62CC-4CA9-96B9-5808EF61368E}" srcOrd="1" destOrd="0" presId="urn:microsoft.com/office/officeart/2005/8/layout/hierarchy6"/>
    <dgm:cxn modelId="{5F9DE2C1-E464-4B0A-BB5D-40BD5936BD78}" type="presParOf" srcId="{CA267D11-62CC-4CA9-96B9-5808EF61368E}" destId="{FFA58CFE-9969-4DC5-A4AE-BEEF4E5549CC}" srcOrd="0" destOrd="0" presId="urn:microsoft.com/office/officeart/2005/8/layout/hierarchy6"/>
    <dgm:cxn modelId="{81E653D5-AECF-4441-828F-19261A11A222}" type="presParOf" srcId="{CA267D11-62CC-4CA9-96B9-5808EF61368E}" destId="{59DCD526-3B52-40F0-9023-EB0AB19A02B4}" srcOrd="1" destOrd="0" presId="urn:microsoft.com/office/officeart/2005/8/layout/hierarchy6"/>
    <dgm:cxn modelId="{607A7BF7-2EA2-4E6D-87E9-50BFE56396EA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開立作業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設定作業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補登發票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50997" custScaleY="32282" custLinFactNeighborY="-506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50887" custScaleY="32792" custLinFactNeighborX="-56" custLinFactNeighborY="-64360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50941" custScaleY="31839" custLinFactNeighborX="-83" custLinFactNeighborY="-94799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88164ACA-3763-4AA5-AF72-0CF45C4FCB89}" type="presOf" srcId="{16331E11-06BB-4303-8616-AC761F654129}" destId="{B988D16E-AD4A-4C0E-8AD7-CE841AA42A8B}" srcOrd="0" destOrd="0" presId="urn:microsoft.com/office/officeart/2005/8/layout/hierarchy6"/>
    <dgm:cxn modelId="{EE8AA78B-019E-4C30-9270-7774BA8BF9F5}" type="presOf" srcId="{25695DD3-296E-458A-B5F3-C75AD4A43D13}" destId="{9AA42979-0128-4CDB-B9C0-BBC6D4254165}" srcOrd="0" destOrd="0" presId="urn:microsoft.com/office/officeart/2005/8/layout/hierarchy6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596963C9-8F39-4990-AE5E-E064190E6F78}" type="presOf" srcId="{9EC64AB0-749D-4BC1-95E4-713D36DD36DD}" destId="{83622166-695A-4263-9E25-FF3C34A3D9A0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DB094E7A-3553-4ACD-B905-19A3C0D0B880}" type="presOf" srcId="{68776AB3-BD17-4A55-BBA3-0FA4743330E0}" destId="{5880A41A-4CA0-407F-A5D5-0FFB5D3F7466}" srcOrd="0" destOrd="0" presId="urn:microsoft.com/office/officeart/2005/8/layout/hierarchy6"/>
    <dgm:cxn modelId="{97D6072B-5E36-41BF-A5AB-32748F608EAE}" type="presOf" srcId="{2A49AC4B-0734-40B2-89B1-DD59700C6A30}" destId="{7476C834-4776-4887-8B00-F36A6EFDA1F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FA262F6-E2F0-4586-9BA0-23CEA4F8DA42}" type="presOf" srcId="{13F70188-4944-44FF-B227-91C36A1B7192}" destId="{11D37771-142D-4E97-B8AA-3CEAEC90D964}" srcOrd="0" destOrd="0" presId="urn:microsoft.com/office/officeart/2005/8/layout/hierarchy6"/>
    <dgm:cxn modelId="{D1E08287-5FE7-4374-A8B0-FEDA5C17264A}" type="presParOf" srcId="{11D37771-142D-4E97-B8AA-3CEAEC90D964}" destId="{862B304A-B0B0-4F5E-B81D-1B12D4808367}" srcOrd="0" destOrd="0" presId="urn:microsoft.com/office/officeart/2005/8/layout/hierarchy6"/>
    <dgm:cxn modelId="{9C2A67DE-FC2E-4E37-A2DA-63FCFDF66746}" type="presParOf" srcId="{862B304A-B0B0-4F5E-B81D-1B12D4808367}" destId="{2EA5ECE4-FE2C-443E-AE49-DE6A485F5B9E}" srcOrd="0" destOrd="0" presId="urn:microsoft.com/office/officeart/2005/8/layout/hierarchy6"/>
    <dgm:cxn modelId="{D418021F-F65C-4C25-A946-BA0BB735EA2E}" type="presParOf" srcId="{2EA5ECE4-FE2C-443E-AE49-DE6A485F5B9E}" destId="{81733CC3-06D3-47D9-8EFA-15D616AF8E41}" srcOrd="0" destOrd="0" presId="urn:microsoft.com/office/officeart/2005/8/layout/hierarchy6"/>
    <dgm:cxn modelId="{D5DEA079-1E9C-4D0A-A7DB-4434BA9CBCD3}" type="presParOf" srcId="{81733CC3-06D3-47D9-8EFA-15D616AF8E41}" destId="{B988D16E-AD4A-4C0E-8AD7-CE841AA42A8B}" srcOrd="0" destOrd="0" presId="urn:microsoft.com/office/officeart/2005/8/layout/hierarchy6"/>
    <dgm:cxn modelId="{DDCB1E81-B713-4142-B816-87E4C1B894AF}" type="presParOf" srcId="{81733CC3-06D3-47D9-8EFA-15D616AF8E41}" destId="{7DC40251-75D4-4ECD-A61D-4CD709458089}" srcOrd="1" destOrd="0" presId="urn:microsoft.com/office/officeart/2005/8/layout/hierarchy6"/>
    <dgm:cxn modelId="{5E198415-BBAD-40D4-A1ED-2A9C82586D57}" type="presParOf" srcId="{7DC40251-75D4-4ECD-A61D-4CD709458089}" destId="{7476C834-4776-4887-8B00-F36A6EFDA1F7}" srcOrd="0" destOrd="0" presId="urn:microsoft.com/office/officeart/2005/8/layout/hierarchy6"/>
    <dgm:cxn modelId="{A644F822-9753-4A81-9E83-EAB1EDDF61F8}" type="presParOf" srcId="{7DC40251-75D4-4ECD-A61D-4CD709458089}" destId="{D0EE012D-710A-4E37-A483-19DA8B0502BA}" srcOrd="1" destOrd="0" presId="urn:microsoft.com/office/officeart/2005/8/layout/hierarchy6"/>
    <dgm:cxn modelId="{CCFFD58A-ECA9-4BE7-8333-A96CAC7EF8B7}" type="presParOf" srcId="{D0EE012D-710A-4E37-A483-19DA8B0502BA}" destId="{5880A41A-4CA0-407F-A5D5-0FFB5D3F7466}" srcOrd="0" destOrd="0" presId="urn:microsoft.com/office/officeart/2005/8/layout/hierarchy6"/>
    <dgm:cxn modelId="{070AEAF1-6410-4452-B21A-83ED6B55FDD4}" type="presParOf" srcId="{D0EE012D-710A-4E37-A483-19DA8B0502BA}" destId="{E2B92BD1-A734-4591-BEBA-54D41F47882B}" srcOrd="1" destOrd="0" presId="urn:microsoft.com/office/officeart/2005/8/layout/hierarchy6"/>
    <dgm:cxn modelId="{10407273-F013-4539-B474-C790CAE8ADE1}" type="presParOf" srcId="{E2B92BD1-A734-4591-BEBA-54D41F47882B}" destId="{83622166-695A-4263-9E25-FF3C34A3D9A0}" srcOrd="0" destOrd="0" presId="urn:microsoft.com/office/officeart/2005/8/layout/hierarchy6"/>
    <dgm:cxn modelId="{B67E763A-79DE-45AF-A270-FBB4011384D5}" type="presParOf" srcId="{E2B92BD1-A734-4591-BEBA-54D41F47882B}" destId="{15692392-D544-4E9A-BBBB-56B8ADCBF8C0}" srcOrd="1" destOrd="0" presId="urn:microsoft.com/office/officeart/2005/8/layout/hierarchy6"/>
    <dgm:cxn modelId="{040BFE24-EB1F-4D86-88F8-1FA0D8664C23}" type="presParOf" srcId="{15692392-D544-4E9A-BBBB-56B8ADCBF8C0}" destId="{9AA42979-0128-4CDB-B9C0-BBC6D4254165}" srcOrd="0" destOrd="0" presId="urn:microsoft.com/office/officeart/2005/8/layout/hierarchy6"/>
    <dgm:cxn modelId="{8B172930-9283-4D10-95C0-A903E395E75C}" type="presParOf" srcId="{15692392-D544-4E9A-BBBB-56B8ADCBF8C0}" destId="{9171BD00-04DB-4FBC-89E6-F51A719F4A97}" srcOrd="1" destOrd="0" presId="urn:microsoft.com/office/officeart/2005/8/layout/hierarchy6"/>
    <dgm:cxn modelId="{9E62A003-3649-4730-B2B0-19C487ADF9C9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en-US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POS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交班紀錄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處理作業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交班單據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過帳處理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B70E640D-BF60-4412-B797-FEA7FD31F7FB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明細報表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FF12BBD9-D0ED-47E0-B462-044FE38F20EA}" type="parTrans" cxnId="{05529C49-FC9A-48E4-B49C-04A7C77A89D4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074D17D3-DBFF-46D3-9B21-788ABAFEA9EB}" type="sibTrans" cxnId="{05529C49-FC9A-48E4-B49C-04A7C77A89D4}">
      <dgm:prSet/>
      <dgm:spPr/>
      <dgm:t>
        <a:bodyPr/>
        <a:lstStyle/>
        <a:p>
          <a:endParaRPr lang="zh-TW" altLang="en-US" sz="1400"/>
        </a:p>
      </dgm:t>
    </dgm:pt>
    <dgm:pt modelId="{D6376D16-FABD-4DF3-8031-37286FFB3D11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櫃號銷售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毛利報表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D9B5670E-FC35-4990-8407-5ED343C45F51}" type="parTrans" cxnId="{FF99A64B-F3A5-46AA-BEA8-B12632A72945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FF59D39E-205D-4F31-B100-8B9583D425EC}" type="sibTrans" cxnId="{FF99A64B-F3A5-46AA-BEA8-B12632A72945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117093" custScaleY="72928" custLinFactNeighborY="-1768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117259" custScaleY="75581" custLinFactNeighborX="-83" custLinFactNeighborY="-29906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117259" custScaleY="84384" custLinFactNeighborX="-83" custLinFactNeighborY="-46561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8C2A5438-CE4F-458E-B43A-3176B419348A}" type="pres">
      <dgm:prSet presAssocID="{FF12BBD9-D0ED-47E0-B462-044FE38F20EA}" presName="Name19" presStyleLbl="parChTrans1D4" presStyleIdx="0" presStyleCnt="2"/>
      <dgm:spPr/>
      <dgm:t>
        <a:bodyPr/>
        <a:lstStyle/>
        <a:p>
          <a:endParaRPr lang="zh-TW" altLang="en-US"/>
        </a:p>
      </dgm:t>
    </dgm:pt>
    <dgm:pt modelId="{CA267D11-62CC-4CA9-96B9-5808EF61368E}" type="pres">
      <dgm:prSet presAssocID="{B70E640D-BF60-4412-B797-FEA7FD31F7FB}" presName="Name21" presStyleCnt="0"/>
      <dgm:spPr/>
    </dgm:pt>
    <dgm:pt modelId="{FFA58CFE-9969-4DC5-A4AE-BEEF4E5549CC}" type="pres">
      <dgm:prSet presAssocID="{B70E640D-BF60-4412-B797-FEA7FD31F7FB}" presName="level2Shape" presStyleLbl="node4" presStyleIdx="0" presStyleCnt="2" custScaleX="117255" custScaleY="80297" custLinFactNeighborX="-81" custLinFactNeighborY="-61216"/>
      <dgm:spPr/>
      <dgm:t>
        <a:bodyPr/>
        <a:lstStyle/>
        <a:p>
          <a:endParaRPr lang="zh-TW" altLang="en-US"/>
        </a:p>
      </dgm:t>
    </dgm:pt>
    <dgm:pt modelId="{59DCD526-3B52-40F0-9023-EB0AB19A02B4}" type="pres">
      <dgm:prSet presAssocID="{B70E640D-BF60-4412-B797-FEA7FD31F7FB}" presName="hierChild3" presStyleCnt="0"/>
      <dgm:spPr/>
    </dgm:pt>
    <dgm:pt modelId="{801F5589-8ACA-4D3D-ADA4-A0C3A11A2C5D}" type="pres">
      <dgm:prSet presAssocID="{D9B5670E-FC35-4990-8407-5ED343C45F51}" presName="Name19" presStyleLbl="parChTrans1D4" presStyleIdx="1" presStyleCnt="2"/>
      <dgm:spPr/>
      <dgm:t>
        <a:bodyPr/>
        <a:lstStyle/>
        <a:p>
          <a:endParaRPr lang="zh-TW" altLang="en-US"/>
        </a:p>
      </dgm:t>
    </dgm:pt>
    <dgm:pt modelId="{644F54C9-71EC-412B-A7D5-8B5E373A6F30}" type="pres">
      <dgm:prSet presAssocID="{D6376D16-FABD-4DF3-8031-37286FFB3D11}" presName="Name21" presStyleCnt="0"/>
      <dgm:spPr/>
    </dgm:pt>
    <dgm:pt modelId="{DB37B130-6479-4B7D-A2BE-1BF1DF6B5962}" type="pres">
      <dgm:prSet presAssocID="{D6376D16-FABD-4DF3-8031-37286FFB3D11}" presName="level2Shape" presStyleLbl="node4" presStyleIdx="1" presStyleCnt="2" custScaleX="117093" custScaleY="68977" custLinFactNeighborY="-73470"/>
      <dgm:spPr/>
      <dgm:t>
        <a:bodyPr/>
        <a:lstStyle/>
        <a:p>
          <a:endParaRPr lang="zh-TW" altLang="en-US"/>
        </a:p>
      </dgm:t>
    </dgm:pt>
    <dgm:pt modelId="{3015A414-D929-498F-B532-A5E064E12EBB}" type="pres">
      <dgm:prSet presAssocID="{D6376D16-FABD-4DF3-8031-37286FFB3D11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BEDF24E6-98EC-4D1C-A50B-65EE9ADBFBBB}" type="presOf" srcId="{9EC64AB0-749D-4BC1-95E4-713D36DD36DD}" destId="{83622166-695A-4263-9E25-FF3C34A3D9A0}" srcOrd="0" destOrd="0" presId="urn:microsoft.com/office/officeart/2005/8/layout/hierarchy6"/>
    <dgm:cxn modelId="{05529C49-FC9A-48E4-B49C-04A7C77A89D4}" srcId="{25695DD3-296E-458A-B5F3-C75AD4A43D13}" destId="{B70E640D-BF60-4412-B797-FEA7FD31F7FB}" srcOrd="0" destOrd="0" parTransId="{FF12BBD9-D0ED-47E0-B462-044FE38F20EA}" sibTransId="{074D17D3-DBFF-46D3-9B21-788ABAFEA9EB}"/>
    <dgm:cxn modelId="{F006E4A7-B055-4A39-8C79-96A439AF745F}" type="presOf" srcId="{D6376D16-FABD-4DF3-8031-37286FFB3D11}" destId="{DB37B130-6479-4B7D-A2BE-1BF1DF6B5962}" srcOrd="0" destOrd="0" presId="urn:microsoft.com/office/officeart/2005/8/layout/hierarchy6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3F35CAEB-72C3-48A6-B5A7-B5CB014DBEF5}" type="presOf" srcId="{FF12BBD9-D0ED-47E0-B462-044FE38F20EA}" destId="{8C2A5438-CE4F-458E-B43A-3176B419348A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96598B12-2258-4A86-9357-0307CC0BBC9E}" type="presOf" srcId="{2A49AC4B-0734-40B2-89B1-DD59700C6A30}" destId="{7476C834-4776-4887-8B00-F36A6EFDA1F7}" srcOrd="0" destOrd="0" presId="urn:microsoft.com/office/officeart/2005/8/layout/hierarchy6"/>
    <dgm:cxn modelId="{268E9485-E937-4C7C-9DE8-57F49FAEE499}" type="presOf" srcId="{B70E640D-BF60-4412-B797-FEA7FD31F7FB}" destId="{FFA58CFE-9969-4DC5-A4AE-BEEF4E5549CC}" srcOrd="0" destOrd="0" presId="urn:microsoft.com/office/officeart/2005/8/layout/hierarchy6"/>
    <dgm:cxn modelId="{F77ED644-D680-4954-A680-A2421EB0B610}" type="presOf" srcId="{13F70188-4944-44FF-B227-91C36A1B7192}" destId="{11D37771-142D-4E97-B8AA-3CEAEC90D964}" srcOrd="0" destOrd="0" presId="urn:microsoft.com/office/officeart/2005/8/layout/hierarchy6"/>
    <dgm:cxn modelId="{CE766514-A32A-4E3F-963E-5AB14FE00D55}" type="presOf" srcId="{25695DD3-296E-458A-B5F3-C75AD4A43D13}" destId="{9AA42979-0128-4CDB-B9C0-BBC6D4254165}" srcOrd="0" destOrd="0" presId="urn:microsoft.com/office/officeart/2005/8/layout/hierarchy6"/>
    <dgm:cxn modelId="{89104D03-0D09-4941-88E8-6AABFBE5D8B1}" type="presOf" srcId="{D9B5670E-FC35-4990-8407-5ED343C45F51}" destId="{801F5589-8ACA-4D3D-ADA4-A0C3A11A2C5D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C0DB9DA-335B-416A-B47C-B347C7D10A46}" type="presOf" srcId="{68776AB3-BD17-4A55-BBA3-0FA4743330E0}" destId="{5880A41A-4CA0-407F-A5D5-0FFB5D3F7466}" srcOrd="0" destOrd="0" presId="urn:microsoft.com/office/officeart/2005/8/layout/hierarchy6"/>
    <dgm:cxn modelId="{FF99A64B-F3A5-46AA-BEA8-B12632A72945}" srcId="{B70E640D-BF60-4412-B797-FEA7FD31F7FB}" destId="{D6376D16-FABD-4DF3-8031-37286FFB3D11}" srcOrd="0" destOrd="0" parTransId="{D9B5670E-FC35-4990-8407-5ED343C45F51}" sibTransId="{FF59D39E-205D-4F31-B100-8B9583D425EC}"/>
    <dgm:cxn modelId="{2479E3A5-235D-49E0-B7C3-DE336EB39971}" type="presOf" srcId="{16331E11-06BB-4303-8616-AC761F654129}" destId="{B988D16E-AD4A-4C0E-8AD7-CE841AA42A8B}" srcOrd="0" destOrd="0" presId="urn:microsoft.com/office/officeart/2005/8/layout/hierarchy6"/>
    <dgm:cxn modelId="{8DAA5DD6-F29E-4B3D-B9B8-DE098900FAD7}" type="presParOf" srcId="{11D37771-142D-4E97-B8AA-3CEAEC90D964}" destId="{862B304A-B0B0-4F5E-B81D-1B12D4808367}" srcOrd="0" destOrd="0" presId="urn:microsoft.com/office/officeart/2005/8/layout/hierarchy6"/>
    <dgm:cxn modelId="{906D3E8D-DFE1-4E41-9BE1-DE6596BA2060}" type="presParOf" srcId="{862B304A-B0B0-4F5E-B81D-1B12D4808367}" destId="{2EA5ECE4-FE2C-443E-AE49-DE6A485F5B9E}" srcOrd="0" destOrd="0" presId="urn:microsoft.com/office/officeart/2005/8/layout/hierarchy6"/>
    <dgm:cxn modelId="{ED2B72D7-45E4-4AEE-906B-18D2704A084A}" type="presParOf" srcId="{2EA5ECE4-FE2C-443E-AE49-DE6A485F5B9E}" destId="{81733CC3-06D3-47D9-8EFA-15D616AF8E41}" srcOrd="0" destOrd="0" presId="urn:microsoft.com/office/officeart/2005/8/layout/hierarchy6"/>
    <dgm:cxn modelId="{93C82C4E-45CB-4C83-8967-23E2815919B5}" type="presParOf" srcId="{81733CC3-06D3-47D9-8EFA-15D616AF8E41}" destId="{B988D16E-AD4A-4C0E-8AD7-CE841AA42A8B}" srcOrd="0" destOrd="0" presId="urn:microsoft.com/office/officeart/2005/8/layout/hierarchy6"/>
    <dgm:cxn modelId="{5E7664D3-9704-449B-8B38-FE3D79C646C8}" type="presParOf" srcId="{81733CC3-06D3-47D9-8EFA-15D616AF8E41}" destId="{7DC40251-75D4-4ECD-A61D-4CD709458089}" srcOrd="1" destOrd="0" presId="urn:microsoft.com/office/officeart/2005/8/layout/hierarchy6"/>
    <dgm:cxn modelId="{AD2F4796-A57B-45AA-A455-2F551A1E7C81}" type="presParOf" srcId="{7DC40251-75D4-4ECD-A61D-4CD709458089}" destId="{7476C834-4776-4887-8B00-F36A6EFDA1F7}" srcOrd="0" destOrd="0" presId="urn:microsoft.com/office/officeart/2005/8/layout/hierarchy6"/>
    <dgm:cxn modelId="{D60CD60B-DF84-4699-9FB5-C70F846D70BF}" type="presParOf" srcId="{7DC40251-75D4-4ECD-A61D-4CD709458089}" destId="{D0EE012D-710A-4E37-A483-19DA8B0502BA}" srcOrd="1" destOrd="0" presId="urn:microsoft.com/office/officeart/2005/8/layout/hierarchy6"/>
    <dgm:cxn modelId="{377195E4-8DE4-4412-9B0C-022F6EF09D1B}" type="presParOf" srcId="{D0EE012D-710A-4E37-A483-19DA8B0502BA}" destId="{5880A41A-4CA0-407F-A5D5-0FFB5D3F7466}" srcOrd="0" destOrd="0" presId="urn:microsoft.com/office/officeart/2005/8/layout/hierarchy6"/>
    <dgm:cxn modelId="{EBC1840A-8987-4660-8E31-8B1CECE5C885}" type="presParOf" srcId="{D0EE012D-710A-4E37-A483-19DA8B0502BA}" destId="{E2B92BD1-A734-4591-BEBA-54D41F47882B}" srcOrd="1" destOrd="0" presId="urn:microsoft.com/office/officeart/2005/8/layout/hierarchy6"/>
    <dgm:cxn modelId="{FF4812B9-6837-4EA9-BC66-DCBC0F7560A8}" type="presParOf" srcId="{E2B92BD1-A734-4591-BEBA-54D41F47882B}" destId="{83622166-695A-4263-9E25-FF3C34A3D9A0}" srcOrd="0" destOrd="0" presId="urn:microsoft.com/office/officeart/2005/8/layout/hierarchy6"/>
    <dgm:cxn modelId="{2DE01E7C-71E5-4C33-9615-505AA3F8ECF4}" type="presParOf" srcId="{E2B92BD1-A734-4591-BEBA-54D41F47882B}" destId="{15692392-D544-4E9A-BBBB-56B8ADCBF8C0}" srcOrd="1" destOrd="0" presId="urn:microsoft.com/office/officeart/2005/8/layout/hierarchy6"/>
    <dgm:cxn modelId="{769AA683-6B08-47AC-A1A0-DF9A38EC0A72}" type="presParOf" srcId="{15692392-D544-4E9A-BBBB-56B8ADCBF8C0}" destId="{9AA42979-0128-4CDB-B9C0-BBC6D4254165}" srcOrd="0" destOrd="0" presId="urn:microsoft.com/office/officeart/2005/8/layout/hierarchy6"/>
    <dgm:cxn modelId="{39768CD6-A23C-4DC0-A414-C3746EF635DF}" type="presParOf" srcId="{15692392-D544-4E9A-BBBB-56B8ADCBF8C0}" destId="{9171BD00-04DB-4FBC-89E6-F51A719F4A97}" srcOrd="1" destOrd="0" presId="urn:microsoft.com/office/officeart/2005/8/layout/hierarchy6"/>
    <dgm:cxn modelId="{FA5F6533-86C8-434A-BFC1-3C95AB9AFC54}" type="presParOf" srcId="{9171BD00-04DB-4FBC-89E6-F51A719F4A97}" destId="{8C2A5438-CE4F-458E-B43A-3176B419348A}" srcOrd="0" destOrd="0" presId="urn:microsoft.com/office/officeart/2005/8/layout/hierarchy6"/>
    <dgm:cxn modelId="{B98AFBAA-3842-4F42-ACC5-56C1E357659A}" type="presParOf" srcId="{9171BD00-04DB-4FBC-89E6-F51A719F4A97}" destId="{CA267D11-62CC-4CA9-96B9-5808EF61368E}" srcOrd="1" destOrd="0" presId="urn:microsoft.com/office/officeart/2005/8/layout/hierarchy6"/>
    <dgm:cxn modelId="{FC514FBC-1695-4BDD-8483-5946F94CE249}" type="presParOf" srcId="{CA267D11-62CC-4CA9-96B9-5808EF61368E}" destId="{FFA58CFE-9969-4DC5-A4AE-BEEF4E5549CC}" srcOrd="0" destOrd="0" presId="urn:microsoft.com/office/officeart/2005/8/layout/hierarchy6"/>
    <dgm:cxn modelId="{5BEC58B8-7C21-4B8C-A170-9128D8509935}" type="presParOf" srcId="{CA267D11-62CC-4CA9-96B9-5808EF61368E}" destId="{59DCD526-3B52-40F0-9023-EB0AB19A02B4}" srcOrd="1" destOrd="0" presId="urn:microsoft.com/office/officeart/2005/8/layout/hierarchy6"/>
    <dgm:cxn modelId="{D710938A-AC03-4B12-AAEB-97F5059C33FC}" type="presParOf" srcId="{59DCD526-3B52-40F0-9023-EB0AB19A02B4}" destId="{801F5589-8ACA-4D3D-ADA4-A0C3A11A2C5D}" srcOrd="0" destOrd="0" presId="urn:microsoft.com/office/officeart/2005/8/layout/hierarchy6"/>
    <dgm:cxn modelId="{3A066C83-A0EF-4E5A-8AE1-1CC599DFF306}" type="presParOf" srcId="{59DCD526-3B52-40F0-9023-EB0AB19A02B4}" destId="{644F54C9-71EC-412B-A7D5-8B5E373A6F30}" srcOrd="1" destOrd="0" presId="urn:microsoft.com/office/officeart/2005/8/layout/hierarchy6"/>
    <dgm:cxn modelId="{C06F0352-D990-4A9F-A0C1-4311CBBC5EF4}" type="presParOf" srcId="{644F54C9-71EC-412B-A7D5-8B5E373A6F30}" destId="{DB37B130-6479-4B7D-A2BE-1BF1DF6B5962}" srcOrd="0" destOrd="0" presId="urn:microsoft.com/office/officeart/2005/8/layout/hierarchy6"/>
    <dgm:cxn modelId="{0497BCA1-4B49-4289-BC56-3CDF16A8C79B}" type="presParOf" srcId="{644F54C9-71EC-412B-A7D5-8B5E373A6F30}" destId="{3015A414-D929-498F-B532-A5E064E12EBB}" srcOrd="1" destOrd="0" presId="urn:microsoft.com/office/officeart/2005/8/layout/hierarchy6"/>
    <dgm:cxn modelId="{76696C28-9A31-46F8-A9CF-85B183229FE0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CB2A0-9BCD-4DD3-8178-0B0BA4A9C10D}">
      <dsp:nvSpPr>
        <dsp:cNvPr id="0" name=""/>
        <dsp:cNvSpPr/>
      </dsp:nvSpPr>
      <dsp:spPr>
        <a:xfrm>
          <a:off x="917779" y="414"/>
          <a:ext cx="1288642" cy="729183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進貨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39136" y="21771"/>
        <a:ext cx="1245928" cy="686469"/>
      </dsp:txXfrm>
    </dsp:sp>
    <dsp:sp modelId="{EC27B6EA-7D49-4037-9A70-6B9B2AC8FDD8}">
      <dsp:nvSpPr>
        <dsp:cNvPr id="0" name=""/>
        <dsp:cNvSpPr/>
      </dsp:nvSpPr>
      <dsp:spPr>
        <a:xfrm>
          <a:off x="1516380" y="729597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D8859-E5D9-466A-98AC-A5E3B963C77B}">
      <dsp:nvSpPr>
        <dsp:cNvPr id="0" name=""/>
        <dsp:cNvSpPr/>
      </dsp:nvSpPr>
      <dsp:spPr>
        <a:xfrm>
          <a:off x="920546" y="1021271"/>
          <a:ext cx="1283107" cy="729183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應付帳款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1903" y="1042628"/>
        <a:ext cx="1240393" cy="686469"/>
      </dsp:txXfrm>
    </dsp:sp>
    <dsp:sp modelId="{784F3D45-F9A4-42B3-96AA-3708426327A4}">
      <dsp:nvSpPr>
        <dsp:cNvPr id="0" name=""/>
        <dsp:cNvSpPr/>
      </dsp:nvSpPr>
      <dsp:spPr>
        <a:xfrm>
          <a:off x="1516380" y="1750454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A16C8-055F-442F-AB71-D6FBD2138D34}">
      <dsp:nvSpPr>
        <dsp:cNvPr id="0" name=""/>
        <dsp:cNvSpPr/>
      </dsp:nvSpPr>
      <dsp:spPr>
        <a:xfrm>
          <a:off x="927306" y="2042128"/>
          <a:ext cx="1269588" cy="729183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8663" y="2063485"/>
        <a:ext cx="1226874" cy="686469"/>
      </dsp:txXfrm>
    </dsp:sp>
    <dsp:sp modelId="{8A96DF5C-A90C-4456-902C-B90F92638467}">
      <dsp:nvSpPr>
        <dsp:cNvPr id="0" name=""/>
        <dsp:cNvSpPr/>
      </dsp:nvSpPr>
      <dsp:spPr>
        <a:xfrm>
          <a:off x="1516380" y="2771311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BE700-BDD0-45AD-A6DE-6332E153EA0A}">
      <dsp:nvSpPr>
        <dsp:cNvPr id="0" name=""/>
        <dsp:cNvSpPr/>
      </dsp:nvSpPr>
      <dsp:spPr>
        <a:xfrm>
          <a:off x="946354" y="3062985"/>
          <a:ext cx="1231492" cy="729183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付款沖帳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7711" y="3084342"/>
        <a:ext cx="1188778" cy="6864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67CE7-4C4F-4DDF-AC72-7858CA4C0617}">
      <dsp:nvSpPr>
        <dsp:cNvPr id="0" name=""/>
        <dsp:cNvSpPr/>
      </dsp:nvSpPr>
      <dsp:spPr>
        <a:xfrm>
          <a:off x="996144" y="0"/>
          <a:ext cx="1131912" cy="754608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POS/</a:t>
          </a:r>
          <a:r>
            <a:rPr lang="zh-TW" altLang="en-US" sz="16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</a:t>
          </a:r>
          <a:endParaRPr lang="zh-TW" altLang="en-US" sz="16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22102"/>
        <a:ext cx="1087708" cy="710404"/>
      </dsp:txXfrm>
    </dsp:sp>
    <dsp:sp modelId="{DB467C74-A1B0-4817-A43B-AFA0E8C1C0DA}">
      <dsp:nvSpPr>
        <dsp:cNvPr id="0" name=""/>
        <dsp:cNvSpPr/>
      </dsp:nvSpPr>
      <dsp:spPr>
        <a:xfrm>
          <a:off x="1516380" y="754608"/>
          <a:ext cx="91440" cy="301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843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79231-5F5A-4913-B5F4-B9D1EF8A0B55}">
      <dsp:nvSpPr>
        <dsp:cNvPr id="0" name=""/>
        <dsp:cNvSpPr/>
      </dsp:nvSpPr>
      <dsp:spPr>
        <a:xfrm>
          <a:off x="996144" y="1056451"/>
          <a:ext cx="1131912" cy="754608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交班過帳應收帳款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1078553"/>
        <a:ext cx="1087708" cy="710404"/>
      </dsp:txXfrm>
    </dsp:sp>
    <dsp:sp modelId="{2C0753DB-62F7-4C57-92F0-234AEDC170E3}">
      <dsp:nvSpPr>
        <dsp:cNvPr id="0" name=""/>
        <dsp:cNvSpPr/>
      </dsp:nvSpPr>
      <dsp:spPr>
        <a:xfrm>
          <a:off x="1516380" y="1811060"/>
          <a:ext cx="91440" cy="2637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3750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E420E-1673-4012-9948-20BA3078F170}">
      <dsp:nvSpPr>
        <dsp:cNvPr id="0" name=""/>
        <dsp:cNvSpPr/>
      </dsp:nvSpPr>
      <dsp:spPr>
        <a:xfrm>
          <a:off x="996144" y="2074811"/>
          <a:ext cx="1131912" cy="754608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對帳單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2096913"/>
        <a:ext cx="1087708" cy="710404"/>
      </dsp:txXfrm>
    </dsp:sp>
    <dsp:sp modelId="{021A9E06-0805-4A96-AD3A-1A9569345A84}">
      <dsp:nvSpPr>
        <dsp:cNvPr id="0" name=""/>
        <dsp:cNvSpPr/>
      </dsp:nvSpPr>
      <dsp:spPr>
        <a:xfrm>
          <a:off x="826357" y="2829419"/>
          <a:ext cx="735743" cy="339936"/>
        </a:xfrm>
        <a:custGeom>
          <a:avLst/>
          <a:gdLst/>
          <a:ahLst/>
          <a:cxnLst/>
          <a:rect l="0" t="0" r="0" b="0"/>
          <a:pathLst>
            <a:path>
              <a:moveTo>
                <a:pt x="735743" y="0"/>
              </a:moveTo>
              <a:lnTo>
                <a:pt x="735743" y="169968"/>
              </a:lnTo>
              <a:lnTo>
                <a:pt x="0" y="169968"/>
              </a:lnTo>
              <a:lnTo>
                <a:pt x="0" y="339936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EEB8B-C108-4908-80C4-2B5BB1057687}">
      <dsp:nvSpPr>
        <dsp:cNvPr id="0" name=""/>
        <dsp:cNvSpPr/>
      </dsp:nvSpPr>
      <dsp:spPr>
        <a:xfrm>
          <a:off x="260400" y="3169355"/>
          <a:ext cx="1131912" cy="754608"/>
        </a:xfrm>
        <a:prstGeom prst="roundRect">
          <a:avLst>
            <a:gd name="adj" fmla="val 10000"/>
          </a:avLst>
        </a:prstGeom>
        <a:solidFill>
          <a:srgbClr val="ED5511">
            <a:alpha val="90000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收款沖帳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282502" y="3191457"/>
        <a:ext cx="1087708" cy="710404"/>
      </dsp:txXfrm>
    </dsp:sp>
    <dsp:sp modelId="{33989CE9-BCB8-471F-BE0D-1F07A13756EF}">
      <dsp:nvSpPr>
        <dsp:cNvPr id="0" name=""/>
        <dsp:cNvSpPr/>
      </dsp:nvSpPr>
      <dsp:spPr>
        <a:xfrm>
          <a:off x="1562100" y="2829419"/>
          <a:ext cx="735743" cy="339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68"/>
              </a:lnTo>
              <a:lnTo>
                <a:pt x="735743" y="169968"/>
              </a:lnTo>
              <a:lnTo>
                <a:pt x="735743" y="339936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B571A-AC97-4CF4-AF61-71AE1BB8E7E3}">
      <dsp:nvSpPr>
        <dsp:cNvPr id="0" name=""/>
        <dsp:cNvSpPr/>
      </dsp:nvSpPr>
      <dsp:spPr>
        <a:xfrm>
          <a:off x="1731887" y="3169355"/>
          <a:ext cx="1131912" cy="754608"/>
        </a:xfrm>
        <a:prstGeom prst="roundRect">
          <a:avLst>
            <a:gd name="adj" fmla="val 10000"/>
          </a:avLst>
        </a:prstGeom>
        <a:solidFill>
          <a:srgbClr val="ED5511">
            <a:alpha val="90000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群族沖帳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753989" y="3191457"/>
        <a:ext cx="1087708" cy="7104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921580" y="414"/>
          <a:ext cx="1281040" cy="729183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手工傳票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2937" y="21771"/>
        <a:ext cx="1238326" cy="686469"/>
      </dsp:txXfrm>
    </dsp:sp>
    <dsp:sp modelId="{91726800-9552-45C8-860A-BC9D5CFDCBEA}">
      <dsp:nvSpPr>
        <dsp:cNvPr id="0" name=""/>
        <dsp:cNvSpPr/>
      </dsp:nvSpPr>
      <dsp:spPr>
        <a:xfrm>
          <a:off x="1516380" y="729597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EDB6F-2493-4820-AABF-6D204C701C97}">
      <dsp:nvSpPr>
        <dsp:cNvPr id="0" name=""/>
        <dsp:cNvSpPr/>
      </dsp:nvSpPr>
      <dsp:spPr>
        <a:xfrm>
          <a:off x="940628" y="1021271"/>
          <a:ext cx="1242944" cy="729183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會計傳票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1985" y="1042628"/>
        <a:ext cx="1200230" cy="686469"/>
      </dsp:txXfrm>
    </dsp:sp>
    <dsp:sp modelId="{07B135D6-C685-4462-AE50-E9B90CB28EC2}">
      <dsp:nvSpPr>
        <dsp:cNvPr id="0" name=""/>
        <dsp:cNvSpPr/>
      </dsp:nvSpPr>
      <dsp:spPr>
        <a:xfrm>
          <a:off x="1516380" y="1750454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7A83A-2283-4F9B-BD21-7485AB62F17C}">
      <dsp:nvSpPr>
        <dsp:cNvPr id="0" name=""/>
        <dsp:cNvSpPr/>
      </dsp:nvSpPr>
      <dsp:spPr>
        <a:xfrm>
          <a:off x="940628" y="2042128"/>
          <a:ext cx="1242944" cy="729183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分類帳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1985" y="2063485"/>
        <a:ext cx="1200230" cy="686469"/>
      </dsp:txXfrm>
    </dsp:sp>
    <dsp:sp modelId="{19C51191-1800-4CA6-A4C1-48FC2C3301CB}">
      <dsp:nvSpPr>
        <dsp:cNvPr id="0" name=""/>
        <dsp:cNvSpPr/>
      </dsp:nvSpPr>
      <dsp:spPr>
        <a:xfrm>
          <a:off x="1516380" y="2771311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381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ED84E-59F1-40B4-B206-DFF3B7AA2E43}">
      <dsp:nvSpPr>
        <dsp:cNvPr id="0" name=""/>
        <dsp:cNvSpPr/>
      </dsp:nvSpPr>
      <dsp:spPr>
        <a:xfrm>
          <a:off x="950155" y="3062985"/>
          <a:ext cx="1223890" cy="729183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財務報表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71512" y="3084342"/>
        <a:ext cx="1181176" cy="6864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84179" y="3593"/>
          <a:ext cx="1555841" cy="638671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網路訂單</a:t>
          </a:r>
        </a:p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拋轉系統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02885" y="22299"/>
        <a:ext cx="1518429" cy="601259"/>
      </dsp:txXfrm>
    </dsp:sp>
    <dsp:sp modelId="{91726800-9552-45C8-860A-BC9D5CFDCBEA}">
      <dsp:nvSpPr>
        <dsp:cNvPr id="0" name=""/>
        <dsp:cNvSpPr/>
      </dsp:nvSpPr>
      <dsp:spPr>
        <a:xfrm>
          <a:off x="1516380" y="642265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381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EDB6F-2493-4820-AABF-6D204C701C97}">
      <dsp:nvSpPr>
        <dsp:cNvPr id="0" name=""/>
        <dsp:cNvSpPr/>
      </dsp:nvSpPr>
      <dsp:spPr>
        <a:xfrm>
          <a:off x="792519" y="897733"/>
          <a:ext cx="1539162" cy="638671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訂單作業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916439"/>
        <a:ext cx="1501750" cy="601259"/>
      </dsp:txXfrm>
    </dsp:sp>
    <dsp:sp modelId="{07B135D6-C685-4462-AE50-E9B90CB28EC2}">
      <dsp:nvSpPr>
        <dsp:cNvPr id="0" name=""/>
        <dsp:cNvSpPr/>
      </dsp:nvSpPr>
      <dsp:spPr>
        <a:xfrm>
          <a:off x="1516380" y="153640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381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7A83A-2283-4F9B-BD21-7485AB62F17C}">
      <dsp:nvSpPr>
        <dsp:cNvPr id="0" name=""/>
        <dsp:cNvSpPr/>
      </dsp:nvSpPr>
      <dsp:spPr>
        <a:xfrm>
          <a:off x="792519" y="1791873"/>
          <a:ext cx="1539162" cy="638671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銷貨單據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1810579"/>
        <a:ext cx="1501750" cy="601259"/>
      </dsp:txXfrm>
    </dsp:sp>
    <dsp:sp modelId="{19C51191-1800-4CA6-A4C1-48FC2C3301CB}">
      <dsp:nvSpPr>
        <dsp:cNvPr id="0" name=""/>
        <dsp:cNvSpPr/>
      </dsp:nvSpPr>
      <dsp:spPr>
        <a:xfrm>
          <a:off x="1516380" y="243054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381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ED84E-59F1-40B4-B206-DFF3B7AA2E43}">
      <dsp:nvSpPr>
        <dsp:cNvPr id="0" name=""/>
        <dsp:cNvSpPr/>
      </dsp:nvSpPr>
      <dsp:spPr>
        <a:xfrm>
          <a:off x="792519" y="2686013"/>
          <a:ext cx="1539162" cy="638671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銷貨退貨作業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2704719"/>
        <a:ext cx="1501750" cy="601259"/>
      </dsp:txXfrm>
    </dsp:sp>
    <dsp:sp modelId="{AFA4CF82-9FC8-4F13-A774-1CC7AA2D1081}">
      <dsp:nvSpPr>
        <dsp:cNvPr id="0" name=""/>
        <dsp:cNvSpPr/>
      </dsp:nvSpPr>
      <dsp:spPr>
        <a:xfrm>
          <a:off x="1516380" y="332468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381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4D035-E540-49DD-AF83-E7F4009CB791}">
      <dsp:nvSpPr>
        <dsp:cNvPr id="0" name=""/>
        <dsp:cNvSpPr/>
      </dsp:nvSpPr>
      <dsp:spPr>
        <a:xfrm>
          <a:off x="792341" y="3580153"/>
          <a:ext cx="1539517" cy="638671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驗貨系統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047" y="3598859"/>
        <a:ext cx="1502105" cy="601259"/>
      </dsp:txXfrm>
    </dsp:sp>
    <dsp:sp modelId="{CE8A06AA-38E9-4348-9BF0-F66BE9C8004F}">
      <dsp:nvSpPr>
        <dsp:cNvPr id="0" name=""/>
        <dsp:cNvSpPr/>
      </dsp:nvSpPr>
      <dsp:spPr>
        <a:xfrm>
          <a:off x="1516380" y="421882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381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94780-D6BF-4DB1-87CE-E6AC5F5EE4DC}">
      <dsp:nvSpPr>
        <dsp:cNvPr id="0" name=""/>
        <dsp:cNvSpPr/>
      </dsp:nvSpPr>
      <dsp:spPr>
        <a:xfrm>
          <a:off x="816589" y="4474292"/>
          <a:ext cx="1491022" cy="638671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自動託運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單系統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35295" y="4492998"/>
        <a:ext cx="1453610" cy="6012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8948" y="19519"/>
          <a:ext cx="1586304" cy="64643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業務員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業績排行表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881" y="38452"/>
        <a:ext cx="1548438" cy="608569"/>
      </dsp:txXfrm>
    </dsp:sp>
    <dsp:sp modelId="{7476C834-4776-4887-8B00-F36A6EFDA1F7}">
      <dsp:nvSpPr>
        <dsp:cNvPr id="0" name=""/>
        <dsp:cNvSpPr/>
      </dsp:nvSpPr>
      <dsp:spPr>
        <a:xfrm>
          <a:off x="1514621" y="665955"/>
          <a:ext cx="91440" cy="230656"/>
        </a:xfrm>
        <a:custGeom>
          <a:avLst/>
          <a:gdLst/>
          <a:ahLst/>
          <a:cxnLst/>
          <a:rect l="0" t="0" r="0" b="0"/>
          <a:pathLst>
            <a:path>
              <a:moveTo>
                <a:pt x="47479" y="0"/>
              </a:moveTo>
              <a:lnTo>
                <a:pt x="47479" y="115328"/>
              </a:lnTo>
              <a:lnTo>
                <a:pt x="45720" y="115328"/>
              </a:lnTo>
              <a:lnTo>
                <a:pt x="45720" y="230656"/>
              </a:lnTo>
            </a:path>
          </a:pathLst>
        </a:custGeom>
        <a:noFill/>
        <a:ln w="381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5429" y="896612"/>
          <a:ext cx="1589823" cy="679350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產品細類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326" y="916509"/>
        <a:ext cx="1550029" cy="639556"/>
      </dsp:txXfrm>
    </dsp:sp>
    <dsp:sp modelId="{83622166-695A-4263-9E25-FF3C34A3D9A0}">
      <dsp:nvSpPr>
        <dsp:cNvPr id="0" name=""/>
        <dsp:cNvSpPr/>
      </dsp:nvSpPr>
      <dsp:spPr>
        <a:xfrm>
          <a:off x="1514621" y="1575962"/>
          <a:ext cx="91440" cy="2210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2"/>
              </a:lnTo>
            </a:path>
          </a:pathLst>
        </a:custGeom>
        <a:noFill/>
        <a:ln w="381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5429" y="1796995"/>
          <a:ext cx="1589823" cy="630310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排行分析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3890" y="1815456"/>
        <a:ext cx="1552901" cy="593388"/>
      </dsp:txXfrm>
    </dsp:sp>
    <dsp:sp modelId="{8C2A5438-CE4F-458E-B43A-3176B419348A}">
      <dsp:nvSpPr>
        <dsp:cNvPr id="0" name=""/>
        <dsp:cNvSpPr/>
      </dsp:nvSpPr>
      <dsp:spPr>
        <a:xfrm>
          <a:off x="1514621" y="2427305"/>
          <a:ext cx="91440" cy="2502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108"/>
              </a:lnTo>
              <a:lnTo>
                <a:pt x="45762" y="125108"/>
              </a:lnTo>
              <a:lnTo>
                <a:pt x="45762" y="250216"/>
              </a:lnTo>
            </a:path>
          </a:pathLst>
        </a:custGeom>
        <a:noFill/>
        <a:ln w="381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58CFE-9969-4DC5-A4AE-BEEF4E5549CC}">
      <dsp:nvSpPr>
        <dsp:cNvPr id="0" name=""/>
        <dsp:cNvSpPr/>
      </dsp:nvSpPr>
      <dsp:spPr>
        <a:xfrm>
          <a:off x="765513" y="2677522"/>
          <a:ext cx="1589739" cy="708972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6278" y="2698287"/>
        <a:ext cx="1548209" cy="667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5476" y="0"/>
          <a:ext cx="1593248" cy="67236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開立作業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169" y="19693"/>
        <a:ext cx="1553862" cy="632983"/>
      </dsp:txXfrm>
    </dsp:sp>
    <dsp:sp modelId="{7476C834-4776-4887-8B00-F36A6EFDA1F7}">
      <dsp:nvSpPr>
        <dsp:cNvPr id="0" name=""/>
        <dsp:cNvSpPr/>
      </dsp:nvSpPr>
      <dsp:spPr>
        <a:xfrm>
          <a:off x="1514630" y="672369"/>
          <a:ext cx="91440" cy="208536"/>
        </a:xfrm>
        <a:custGeom>
          <a:avLst/>
          <a:gdLst/>
          <a:ahLst/>
          <a:cxnLst/>
          <a:rect l="0" t="0" r="0" b="0"/>
          <a:pathLst>
            <a:path>
              <a:moveTo>
                <a:pt x="47469" y="0"/>
              </a:moveTo>
              <a:lnTo>
                <a:pt x="47469" y="104268"/>
              </a:lnTo>
              <a:lnTo>
                <a:pt x="45720" y="104268"/>
              </a:lnTo>
              <a:lnTo>
                <a:pt x="45720" y="208536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5444" y="880905"/>
          <a:ext cx="1589812" cy="68299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設定作業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448" y="900909"/>
        <a:ext cx="1549804" cy="642983"/>
      </dsp:txXfrm>
    </dsp:sp>
    <dsp:sp modelId="{83622166-695A-4263-9E25-FF3C34A3D9A0}">
      <dsp:nvSpPr>
        <dsp:cNvPr id="0" name=""/>
        <dsp:cNvSpPr/>
      </dsp:nvSpPr>
      <dsp:spPr>
        <a:xfrm>
          <a:off x="1513787" y="1563897"/>
          <a:ext cx="91440" cy="199136"/>
        </a:xfrm>
        <a:custGeom>
          <a:avLst/>
          <a:gdLst/>
          <a:ahLst/>
          <a:cxnLst/>
          <a:rect l="0" t="0" r="0" b="0"/>
          <a:pathLst>
            <a:path>
              <a:moveTo>
                <a:pt x="46563" y="0"/>
              </a:moveTo>
              <a:lnTo>
                <a:pt x="46563" y="99568"/>
              </a:lnTo>
              <a:lnTo>
                <a:pt x="45720" y="99568"/>
              </a:lnTo>
              <a:lnTo>
                <a:pt x="45720" y="199136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3757" y="1763034"/>
          <a:ext cx="1591499" cy="66314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補登發票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3180" y="1782457"/>
        <a:ext cx="1552653" cy="6242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8944" y="0"/>
          <a:ext cx="1586312" cy="65865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POS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8235" y="19291"/>
        <a:ext cx="1547730" cy="620077"/>
      </dsp:txXfrm>
    </dsp:sp>
    <dsp:sp modelId="{7476C834-4776-4887-8B00-F36A6EFDA1F7}">
      <dsp:nvSpPr>
        <dsp:cNvPr id="0" name=""/>
        <dsp:cNvSpPr/>
      </dsp:nvSpPr>
      <dsp:spPr>
        <a:xfrm>
          <a:off x="1515256" y="658659"/>
          <a:ext cx="91440" cy="201116"/>
        </a:xfrm>
        <a:custGeom>
          <a:avLst/>
          <a:gdLst/>
          <a:ahLst/>
          <a:cxnLst/>
          <a:rect l="0" t="0" r="0" b="0"/>
          <a:pathLst>
            <a:path>
              <a:moveTo>
                <a:pt x="46844" y="0"/>
              </a:moveTo>
              <a:lnTo>
                <a:pt x="46844" y="100558"/>
              </a:lnTo>
              <a:lnTo>
                <a:pt x="45720" y="100558"/>
              </a:lnTo>
              <a:lnTo>
                <a:pt x="45720" y="201116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6695" y="859775"/>
          <a:ext cx="1588561" cy="68262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交班紀錄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處理作業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6688" y="879768"/>
        <a:ext cx="1548575" cy="642634"/>
      </dsp:txXfrm>
    </dsp:sp>
    <dsp:sp modelId="{83622166-695A-4263-9E25-FF3C34A3D9A0}">
      <dsp:nvSpPr>
        <dsp:cNvPr id="0" name=""/>
        <dsp:cNvSpPr/>
      </dsp:nvSpPr>
      <dsp:spPr>
        <a:xfrm>
          <a:off x="1515256" y="1542395"/>
          <a:ext cx="91440" cy="210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843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6695" y="1753239"/>
          <a:ext cx="1588561" cy="76212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交班單據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過帳處理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9017" y="1775561"/>
        <a:ext cx="1543917" cy="717481"/>
      </dsp:txXfrm>
    </dsp:sp>
    <dsp:sp modelId="{8C2A5438-CE4F-458E-B43A-3176B419348A}">
      <dsp:nvSpPr>
        <dsp:cNvPr id="0" name=""/>
        <dsp:cNvSpPr/>
      </dsp:nvSpPr>
      <dsp:spPr>
        <a:xfrm>
          <a:off x="1515256" y="2515365"/>
          <a:ext cx="91440" cy="2289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4453"/>
              </a:lnTo>
              <a:lnTo>
                <a:pt x="45747" y="114453"/>
              </a:lnTo>
              <a:lnTo>
                <a:pt x="45747" y="228906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58CFE-9969-4DC5-A4AE-BEEF4E5549CC}">
      <dsp:nvSpPr>
        <dsp:cNvPr id="0" name=""/>
        <dsp:cNvSpPr/>
      </dsp:nvSpPr>
      <dsp:spPr>
        <a:xfrm>
          <a:off x="766749" y="2744272"/>
          <a:ext cx="1588507" cy="72521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明細報表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990" y="2765513"/>
        <a:ext cx="1546025" cy="682731"/>
      </dsp:txXfrm>
    </dsp:sp>
    <dsp:sp modelId="{801F5589-8ACA-4D3D-ADA4-A0C3A11A2C5D}">
      <dsp:nvSpPr>
        <dsp:cNvPr id="0" name=""/>
        <dsp:cNvSpPr/>
      </dsp:nvSpPr>
      <dsp:spPr>
        <a:xfrm>
          <a:off x="1515283" y="3469485"/>
          <a:ext cx="91440" cy="2505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295"/>
              </a:lnTo>
              <a:lnTo>
                <a:pt x="46817" y="125295"/>
              </a:lnTo>
              <a:lnTo>
                <a:pt x="46817" y="250591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7B130-6479-4B7D-A2BE-1BF1DF6B5962}">
      <dsp:nvSpPr>
        <dsp:cNvPr id="0" name=""/>
        <dsp:cNvSpPr/>
      </dsp:nvSpPr>
      <dsp:spPr>
        <a:xfrm>
          <a:off x="768944" y="3720077"/>
          <a:ext cx="1586312" cy="62297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櫃號銷售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毛利報表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190" y="3738323"/>
        <a:ext cx="1549820" cy="586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541A2-BD1C-4905-A80A-1BA7AA4E040C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993BF-44DF-4E94-8BB2-2F1C7B992B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5F63BF4E-BBEE-430B-A9CA-A2A3977ACD8A}" type="slidenum">
              <a:rPr lang="zh-CN" altLang="en-US">
                <a:latin typeface="Arial" pitchFamily="34" charset="0"/>
              </a:rPr>
              <a:pPr/>
              <a:t>2</a:t>
            </a:fld>
            <a:endParaRPr lang="zh-CN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248775" y="6346825"/>
            <a:ext cx="2743200" cy="365125"/>
          </a:xfrm>
        </p:spPr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146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705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833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03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755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97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62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1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3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81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56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37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6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3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76.png"/><Relationship Id="rId10" Type="http://schemas.openxmlformats.org/officeDocument/2006/relationships/image" Target="../media/image46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78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26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microsoft.com/office/2007/relationships/hdphoto" Target="../media/hdphoto3.wdp"/><Relationship Id="rId21" Type="http://schemas.openxmlformats.org/officeDocument/2006/relationships/diagramLayout" Target="../diagrams/layout7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image" Target="../media/image78.jpeg"/><Relationship Id="rId16" Type="http://schemas.openxmlformats.org/officeDocument/2006/relationships/diagramQuickStyle" Target="../diagrams/quickStyle6.xml"/><Relationship Id="rId20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24" Type="http://schemas.microsoft.com/office/2007/relationships/diagramDrawing" Target="../diagrams/drawing7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23" Type="http://schemas.openxmlformats.org/officeDocument/2006/relationships/diagramColors" Target="../diagrams/colors7.xml"/><Relationship Id="rId10" Type="http://schemas.openxmlformats.org/officeDocument/2006/relationships/diagramLayout" Target="../diagrams/layout5.xml"/><Relationship Id="rId19" Type="http://schemas.openxmlformats.org/officeDocument/2006/relationships/image" Target="../media/image26.png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Relationship Id="rId22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圖庫分類\POS\shutterstock_6328956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20438"/>
          <a:stretch/>
        </p:blipFill>
        <p:spPr bwMode="auto">
          <a:xfrm>
            <a:off x="0" y="-13363"/>
            <a:ext cx="12191995" cy="687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729059" y="-13363"/>
            <a:ext cx="10739040" cy="6871364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729059" y="-13363"/>
            <a:ext cx="4432300" cy="6871363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1619338" y="5702918"/>
            <a:ext cx="2988793" cy="7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lnSpc>
                <a:spcPts val="3200"/>
              </a:lnSpc>
            </a:pPr>
            <a:r>
              <a:rPr lang="zh-TW" altLang="en-US" sz="1600" dirty="0" smtClean="0">
                <a:solidFill>
                  <a:schemeClr val="bg1">
                    <a:lumMod val="8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廣鐸企業有限公司</a:t>
            </a:r>
            <a:endParaRPr lang="zh-TW" altLang="en-US" sz="1600" dirty="0">
              <a:solidFill>
                <a:schemeClr val="bg1">
                  <a:lumMod val="8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27244" y="2324637"/>
            <a:ext cx="5295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0" b="1" dirty="0" smtClean="0">
                <a:solidFill>
                  <a:srgbClr val="FFED01"/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endParaRPr lang="zh-TW" altLang="en-US" sz="7200" b="1" dirty="0">
              <a:solidFill>
                <a:srgbClr val="FFED0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3893" y="2405573"/>
            <a:ext cx="34199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b="1" dirty="0">
                <a:solidFill>
                  <a:srgbClr val="FFED01"/>
                </a:solidFill>
                <a:latin typeface="Microsoft YaHei" pitchFamily="34" charset="-122"/>
                <a:ea typeface="Microsoft YaHei" pitchFamily="34" charset="-122"/>
              </a:rPr>
              <a:t>進銷存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 bwMode="auto">
          <a:xfrm>
            <a:off x="5935752" y="3648075"/>
            <a:ext cx="4646524" cy="7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雲端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sz="2000" dirty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｜進銷</a:t>
            </a: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存</a:t>
            </a:r>
            <a:endParaRPr lang="en-US" altLang="zh-TW" sz="2000" dirty="0" smtClean="0">
              <a:solidFill>
                <a:schemeClr val="bg1">
                  <a:lumMod val="9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會計｜電子商務整合系統</a:t>
            </a:r>
            <a:endParaRPr lang="zh-TW" altLang="en-US" sz="2000" dirty="0">
              <a:solidFill>
                <a:schemeClr val="bg1">
                  <a:lumMod val="9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矩形 1"/>
          <p:cNvSpPr/>
          <p:nvPr/>
        </p:nvSpPr>
        <p:spPr>
          <a:xfrm>
            <a:off x="9906000" y="-13363"/>
            <a:ext cx="2285997" cy="2137438"/>
          </a:xfrm>
          <a:custGeom>
            <a:avLst/>
            <a:gdLst>
              <a:gd name="connsiteX0" fmla="*/ 0 w 1739900"/>
              <a:gd name="connsiteY0" fmla="*/ 0 h 1739900"/>
              <a:gd name="connsiteX1" fmla="*/ 1739900 w 1739900"/>
              <a:gd name="connsiteY1" fmla="*/ 0 h 1739900"/>
              <a:gd name="connsiteX2" fmla="*/ 1739900 w 1739900"/>
              <a:gd name="connsiteY2" fmla="*/ 1739900 h 1739900"/>
              <a:gd name="connsiteX3" fmla="*/ 0 w 1739900"/>
              <a:gd name="connsiteY3" fmla="*/ 1739900 h 1739900"/>
              <a:gd name="connsiteX4" fmla="*/ 0 w 1739900"/>
              <a:gd name="connsiteY4" fmla="*/ 0 h 1739900"/>
              <a:gd name="connsiteX0" fmla="*/ 0 w 1739900"/>
              <a:gd name="connsiteY0" fmla="*/ 0 h 1739900"/>
              <a:gd name="connsiteX1" fmla="*/ 1739900 w 1739900"/>
              <a:gd name="connsiteY1" fmla="*/ 0 h 1739900"/>
              <a:gd name="connsiteX2" fmla="*/ 1739900 w 1739900"/>
              <a:gd name="connsiteY2" fmla="*/ 1739900 h 1739900"/>
              <a:gd name="connsiteX3" fmla="*/ 1727200 w 1739900"/>
              <a:gd name="connsiteY3" fmla="*/ 1739900 h 1739900"/>
              <a:gd name="connsiteX4" fmla="*/ 0 w 1739900"/>
              <a:gd name="connsiteY4" fmla="*/ 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9900" h="1739900">
                <a:moveTo>
                  <a:pt x="0" y="0"/>
                </a:moveTo>
                <a:lnTo>
                  <a:pt x="1739900" y="0"/>
                </a:lnTo>
                <a:lnTo>
                  <a:pt x="1739900" y="1739900"/>
                </a:lnTo>
                <a:lnTo>
                  <a:pt x="1727200" y="1739900"/>
                </a:lnTo>
                <a:lnTo>
                  <a:pt x="0" y="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11034346" y="122825"/>
            <a:ext cx="1062405" cy="9431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endParaRPr lang="zh-TW" altLang="en-US" sz="2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4" y="1217453"/>
            <a:ext cx="4095251" cy="4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群組 127"/>
          <p:cNvGrpSpPr/>
          <p:nvPr/>
        </p:nvGrpSpPr>
        <p:grpSpPr>
          <a:xfrm>
            <a:off x="3973719" y="1143213"/>
            <a:ext cx="7724236" cy="4940115"/>
            <a:chOff x="3684606" y="833744"/>
            <a:chExt cx="7724236" cy="4940115"/>
          </a:xfrm>
        </p:grpSpPr>
        <p:grpSp>
          <p:nvGrpSpPr>
            <p:cNvPr id="48" name="群組 47"/>
            <p:cNvGrpSpPr/>
            <p:nvPr/>
          </p:nvGrpSpPr>
          <p:grpSpPr>
            <a:xfrm>
              <a:off x="3684606" y="833744"/>
              <a:ext cx="2391051" cy="434679"/>
              <a:chOff x="3728851" y="2684547"/>
              <a:chExt cx="2360491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6336074" y="2750254"/>
              <a:ext cx="2288729" cy="679781"/>
              <a:chOff x="3728851" y="2684547"/>
              <a:chExt cx="2353044" cy="534734"/>
            </a:xfrm>
          </p:grpSpPr>
          <p:sp>
            <p:nvSpPr>
              <p:cNvPr id="90" name="圓角矩形 89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1" name="矩形 90"/>
              <p:cNvSpPr/>
              <p:nvPr/>
            </p:nvSpPr>
            <p:spPr>
              <a:xfrm>
                <a:off x="3956486" y="2833868"/>
                <a:ext cx="1897773" cy="290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3684606" y="2762045"/>
              <a:ext cx="2339878" cy="667996"/>
              <a:chOff x="3728851" y="2684547"/>
              <a:chExt cx="2353044" cy="534734"/>
            </a:xfrm>
          </p:grpSpPr>
          <p:sp>
            <p:nvSpPr>
              <p:cNvPr id="93" name="圓角矩形 92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4" name="矩形 93"/>
              <p:cNvSpPr/>
              <p:nvPr/>
            </p:nvSpPr>
            <p:spPr>
              <a:xfrm>
                <a:off x="3736298" y="2693321"/>
                <a:ext cx="2340842" cy="51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網購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</a:t>
                </a:r>
                <a:endPara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電子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MAIL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8" name="直線接點 17"/>
            <p:cNvCxnSpPr/>
            <p:nvPr/>
          </p:nvCxnSpPr>
          <p:spPr>
            <a:xfrm>
              <a:off x="7522662" y="1268423"/>
              <a:ext cx="0" cy="206348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群組 94"/>
            <p:cNvGrpSpPr/>
            <p:nvPr/>
          </p:nvGrpSpPr>
          <p:grpSpPr>
            <a:xfrm>
              <a:off x="6336073" y="833744"/>
              <a:ext cx="2391051" cy="434679"/>
              <a:chOff x="3728851" y="2684547"/>
              <a:chExt cx="2360491" cy="534734"/>
            </a:xfrm>
          </p:grpSpPr>
          <p:sp>
            <p:nvSpPr>
              <p:cNvPr id="96" name="圓角矩形 95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9" name="矩形 9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" name="群組 99"/>
            <p:cNvGrpSpPr/>
            <p:nvPr/>
          </p:nvGrpSpPr>
          <p:grpSpPr>
            <a:xfrm>
              <a:off x="9017790" y="833744"/>
              <a:ext cx="2391052" cy="434679"/>
              <a:chOff x="3728850" y="2684547"/>
              <a:chExt cx="2360492" cy="534734"/>
            </a:xfrm>
          </p:grpSpPr>
          <p:sp>
            <p:nvSpPr>
              <p:cNvPr id="101" name="圓角矩形 100"/>
              <p:cNvSpPr/>
              <p:nvPr/>
            </p:nvSpPr>
            <p:spPr>
              <a:xfrm>
                <a:off x="3728850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" name="矩形 101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" name="群組 102"/>
            <p:cNvGrpSpPr/>
            <p:nvPr/>
          </p:nvGrpSpPr>
          <p:grpSpPr>
            <a:xfrm>
              <a:off x="5638885" y="4141635"/>
              <a:ext cx="3644857" cy="434679"/>
              <a:chOff x="3445607" y="2684547"/>
              <a:chExt cx="2643735" cy="534734"/>
            </a:xfrm>
          </p:grpSpPr>
          <p:sp>
            <p:nvSpPr>
              <p:cNvPr id="104" name="圓角矩形 103"/>
              <p:cNvSpPr/>
              <p:nvPr/>
            </p:nvSpPr>
            <p:spPr>
              <a:xfrm>
                <a:off x="3445607" y="2684547"/>
                <a:ext cx="2636288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5" name="矩形 104"/>
              <p:cNvSpPr/>
              <p:nvPr/>
            </p:nvSpPr>
            <p:spPr>
              <a:xfrm>
                <a:off x="3452368" y="2716195"/>
                <a:ext cx="263697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紙本</a:t>
                </a:r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載具電子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9" name="群組 108"/>
            <p:cNvGrpSpPr/>
            <p:nvPr/>
          </p:nvGrpSpPr>
          <p:grpSpPr>
            <a:xfrm>
              <a:off x="5605288" y="5083238"/>
              <a:ext cx="3690509" cy="690621"/>
              <a:chOff x="3728852" y="2684547"/>
              <a:chExt cx="2353044" cy="534735"/>
            </a:xfrm>
          </p:grpSpPr>
          <p:sp>
            <p:nvSpPr>
              <p:cNvPr id="110" name="圓角矩形 109"/>
              <p:cNvSpPr/>
              <p:nvPr/>
            </p:nvSpPr>
            <p:spPr>
              <a:xfrm>
                <a:off x="3728852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1" name="矩形 110"/>
              <p:cNvSpPr/>
              <p:nvPr/>
            </p:nvSpPr>
            <p:spPr>
              <a:xfrm>
                <a:off x="3736298" y="2716196"/>
                <a:ext cx="2345597" cy="5030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上傳財政部電子發票平台</a:t>
                </a:r>
              </a:p>
              <a:p>
                <a:pPr algn="ctr"/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媒體申報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14" name="直線單箭頭接點 113"/>
            <p:cNvCxnSpPr/>
            <p:nvPr/>
          </p:nvCxnSpPr>
          <p:spPr>
            <a:xfrm>
              <a:off x="4836663" y="1268423"/>
              <a:ext cx="0" cy="137309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單箭頭接點 114"/>
            <p:cNvCxnSpPr/>
            <p:nvPr/>
          </p:nvCxnSpPr>
          <p:spPr>
            <a:xfrm>
              <a:off x="6812711" y="1939100"/>
              <a:ext cx="0" cy="70241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H="1">
              <a:off x="4836663" y="1939100"/>
              <a:ext cx="1976048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單箭頭接點 115"/>
            <p:cNvCxnSpPr>
              <a:stCxn id="104" idx="2"/>
            </p:cNvCxnSpPr>
            <p:nvPr/>
          </p:nvCxnSpPr>
          <p:spPr>
            <a:xfrm>
              <a:off x="7456180" y="4576314"/>
              <a:ext cx="0" cy="403010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單箭頭接點 118"/>
            <p:cNvCxnSpPr/>
            <p:nvPr/>
          </p:nvCxnSpPr>
          <p:spPr>
            <a:xfrm>
              <a:off x="7461314" y="3423691"/>
              <a:ext cx="0" cy="63395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12"/>
            <p:cNvCxnSpPr/>
            <p:nvPr/>
          </p:nvCxnSpPr>
          <p:spPr>
            <a:xfrm>
              <a:off x="7277922" y="1284292"/>
              <a:ext cx="0" cy="137309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446945" y="2967835"/>
            <a:ext cx="3534317" cy="3147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同步串接財政部</a:t>
            </a:r>
          </a:p>
          <a:p>
            <a:pPr>
              <a:lnSpc>
                <a:spcPts val="3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　電子發票系統</a:t>
            </a:r>
          </a:p>
          <a:p>
            <a:pPr>
              <a:lnSpc>
                <a:spcPts val="3000"/>
              </a:lnSpc>
            </a:pPr>
            <a:endParaRPr lang="zh-TW" altLang="en-US" sz="2400" b="1" dirty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4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電子發票自動</a:t>
            </a:r>
            <a:endParaRPr lang="en-US" altLang="zh-TW" sz="24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en-US" sz="24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開立不限張數</a:t>
            </a:r>
            <a:endParaRPr lang="en-US" altLang="zh-TW" sz="24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endParaRPr lang="en-US" altLang="zh-TW" sz="2400" b="1" dirty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4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一套系統多種發票開立</a:t>
            </a:r>
          </a:p>
          <a:p>
            <a:pPr>
              <a:lnSpc>
                <a:spcPts val="3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　滿足不同客戶的選擇</a:t>
            </a:r>
          </a:p>
        </p:txBody>
      </p:sp>
      <p:sp>
        <p:nvSpPr>
          <p:cNvPr id="9" name="矩形 8"/>
          <p:cNvSpPr/>
          <p:nvPr/>
        </p:nvSpPr>
        <p:spPr>
          <a:xfrm>
            <a:off x="4848498" y="1143213"/>
            <a:ext cx="914400" cy="434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肘形接點 10"/>
          <p:cNvCxnSpPr>
            <a:stCxn id="9" idx="2"/>
            <a:endCxn id="101" idx="2"/>
          </p:cNvCxnSpPr>
          <p:nvPr/>
        </p:nvCxnSpPr>
        <p:spPr>
          <a:xfrm rot="16200000" flipH="1">
            <a:off x="7902177" y="-1018588"/>
            <a:ext cx="12700" cy="5192959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769350" y="4451104"/>
            <a:ext cx="876300" cy="434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肘形接點 18"/>
          <p:cNvCxnSpPr/>
          <p:nvPr/>
        </p:nvCxnSpPr>
        <p:spPr>
          <a:xfrm rot="5400000">
            <a:off x="8541165" y="2709364"/>
            <a:ext cx="3090551" cy="853007"/>
          </a:xfrm>
          <a:prstGeom prst="bentConnector3">
            <a:avLst>
              <a:gd name="adj1" fmla="val 99928"/>
            </a:avLst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7769551" y="3859639"/>
            <a:ext cx="736274" cy="264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肘形接點 28"/>
          <p:cNvCxnSpPr>
            <a:stCxn id="93" idx="2"/>
          </p:cNvCxnSpPr>
          <p:nvPr/>
        </p:nvCxnSpPr>
        <p:spPr>
          <a:xfrm rot="16200000" flipH="1">
            <a:off x="6315420" y="2567747"/>
            <a:ext cx="252474" cy="2595999"/>
          </a:xfrm>
          <a:prstGeom prst="bentConnector2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3"/>
          <p:cNvGrpSpPr>
            <a:grpSpLocks/>
          </p:cNvGrpSpPr>
          <p:nvPr/>
        </p:nvGrpSpPr>
        <p:grpSpPr bwMode="auto">
          <a:xfrm>
            <a:off x="350837" y="-1590"/>
            <a:ext cx="2182811" cy="647701"/>
            <a:chOff x="351631" y="-1297"/>
            <a:chExt cx="1608138" cy="647700"/>
          </a:xfrm>
        </p:grpSpPr>
        <p:sp>
          <p:nvSpPr>
            <p:cNvPr id="45" name="圓角化同側角落矩形 44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6" name="직사각형 66"/>
            <p:cNvSpPr>
              <a:spLocks noChangeArrowheads="1"/>
            </p:cNvSpPr>
            <p:nvPr/>
          </p:nvSpPr>
          <p:spPr bwMode="auto">
            <a:xfrm>
              <a:off x="351631" y="91736"/>
              <a:ext cx="1608138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電子發票系統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10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14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108"/>
            <a:ext cx="1220152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12" name="圓角化同側角落矩形 11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會員管理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11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62476" y="4587945"/>
            <a:ext cx="80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專屬折扣</a:t>
            </a:r>
            <a:endParaRPr lang="en-US" altLang="zh-TW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05500" y="3116414"/>
            <a:ext cx="80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價格等級</a:t>
            </a:r>
            <a:endParaRPr lang="en-US" altLang="zh-TW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73176" y="5220346"/>
            <a:ext cx="1409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</a:rPr>
              <a:t>QR</a:t>
            </a: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TW" sz="1600" b="1" dirty="0" smtClean="0">
                <a:latin typeface="Microsoft YaHei" pitchFamily="34" charset="-122"/>
                <a:ea typeface="Microsoft YaHei" pitchFamily="34" charset="-122"/>
              </a:rPr>
              <a:t>Code</a:t>
            </a:r>
          </a:p>
          <a:p>
            <a:pPr algn="ctr"/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</a:rPr>
              <a:t>加入會員</a:t>
            </a:r>
            <a:endParaRPr lang="en-US" altLang="zh-TW" sz="16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13777" y="2196367"/>
            <a:ext cx="80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交易</a:t>
            </a:r>
            <a:endParaRPr lang="en-US" altLang="zh-TW" sz="2000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查詢</a:t>
            </a:r>
            <a:endParaRPr lang="en-US" altLang="zh-TW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51702" y="5413073"/>
            <a:ext cx="80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紅利管理</a:t>
            </a:r>
            <a:endParaRPr lang="en-US" altLang="zh-TW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652038" y="4648037"/>
            <a:ext cx="80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交易分析</a:t>
            </a:r>
            <a:endParaRPr lang="en-US" altLang="zh-TW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903576" y="2582142"/>
            <a:ext cx="80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會員</a:t>
            </a:r>
            <a:endParaRPr lang="en-US" altLang="zh-TW" sz="2000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等級</a:t>
            </a:r>
            <a:endParaRPr lang="en-US" altLang="zh-TW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043810" y="824867"/>
            <a:ext cx="793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高效經營</a:t>
            </a:r>
            <a:r>
              <a:rPr lang="en-US" altLang="zh-TW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VIP</a:t>
            </a:r>
            <a:r>
              <a:rPr lang="zh-TW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客戶｜輕鬆管理紅利</a:t>
            </a:r>
            <a:endParaRPr lang="zh-TW" altLang="en-US" sz="2800" b="1" dirty="0">
              <a:solidFill>
                <a:schemeClr val="accent4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96367"/>
            <a:ext cx="1228577" cy="116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85" y="1665439"/>
            <a:ext cx="145832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1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/>
          <p:cNvGrpSpPr/>
          <p:nvPr/>
        </p:nvGrpSpPr>
        <p:grpSpPr>
          <a:xfrm>
            <a:off x="4999799" y="4137255"/>
            <a:ext cx="6473856" cy="2338522"/>
            <a:chOff x="4400550" y="1743959"/>
            <a:chExt cx="7246063" cy="2617463"/>
          </a:xfrm>
        </p:grpSpPr>
        <p:pic>
          <p:nvPicPr>
            <p:cNvPr id="12299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550" y="1743959"/>
              <a:ext cx="7246063" cy="2617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5225932" y="2160017"/>
              <a:ext cx="11584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>
                  <a:latin typeface="Microsoft YaHei" pitchFamily="34" charset="-122"/>
                  <a:ea typeface="Microsoft YaHei" pitchFamily="34" charset="-122"/>
                </a:rPr>
                <a:t>交班過帳</a:t>
              </a:r>
              <a:endParaRPr lang="zh-TW" altLang="en-US" sz="28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19661" y="2160017"/>
              <a:ext cx="1215165" cy="106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 smtClean="0">
                  <a:latin typeface="Microsoft YaHei" pitchFamily="34" charset="-122"/>
                  <a:ea typeface="Microsoft YaHei" pitchFamily="34" charset="-122"/>
                </a:rPr>
                <a:t>帳款作業</a:t>
              </a:r>
              <a:endParaRPr lang="zh-TW" altLang="en-US" sz="28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005357" y="2167464"/>
              <a:ext cx="1334839" cy="106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 smtClean="0">
                  <a:latin typeface="Microsoft YaHei" pitchFamily="34" charset="-122"/>
                  <a:ea typeface="Microsoft YaHei" pitchFamily="34" charset="-122"/>
                </a:rPr>
                <a:t>財務報表</a:t>
              </a:r>
              <a:endParaRPr lang="zh-TW" altLang="en-US" sz="28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2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14" name="圓角化同側角落矩形 13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6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各項支付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12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5" name="直線接點 24"/>
          <p:cNvCxnSpPr/>
          <p:nvPr/>
        </p:nvCxnSpPr>
        <p:spPr>
          <a:xfrm flipH="1">
            <a:off x="444636" y="3273269"/>
            <a:ext cx="1129322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" y="3740724"/>
            <a:ext cx="684271" cy="6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37"/>
          <p:cNvSpPr/>
          <p:nvPr/>
        </p:nvSpPr>
        <p:spPr>
          <a:xfrm>
            <a:off x="661821" y="442677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現金</a:t>
            </a:r>
            <a:endParaRPr lang="zh-TW" altLang="en-US" dirty="0"/>
          </a:p>
        </p:txBody>
      </p:sp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30" y="3758388"/>
            <a:ext cx="596805" cy="60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矩形 38"/>
          <p:cNvSpPr/>
          <p:nvPr/>
        </p:nvSpPr>
        <p:spPr>
          <a:xfrm>
            <a:off x="1726868" y="442677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外幣</a:t>
            </a:r>
            <a:endParaRPr lang="en-US" altLang="zh-TW" b="1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2" y="5113567"/>
            <a:ext cx="663740" cy="60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矩形 39"/>
          <p:cNvSpPr/>
          <p:nvPr/>
        </p:nvSpPr>
        <p:spPr>
          <a:xfrm>
            <a:off x="888131" y="575193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信用卡</a:t>
            </a:r>
            <a:endParaRPr lang="zh-TW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2181391" y="575193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悠遊卡</a:t>
            </a:r>
            <a:endParaRPr lang="zh-TW" altLang="en-US" dirty="0"/>
          </a:p>
        </p:txBody>
      </p:sp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63" y="3762147"/>
            <a:ext cx="658062" cy="6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矩形 42"/>
          <p:cNvSpPr/>
          <p:nvPr/>
        </p:nvSpPr>
        <p:spPr>
          <a:xfrm>
            <a:off x="2887394" y="442677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訂金</a:t>
            </a:r>
            <a:endParaRPr lang="zh-TW" altLang="en-US" dirty="0"/>
          </a:p>
        </p:txBody>
      </p:sp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30" y="5113568"/>
            <a:ext cx="524359" cy="60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矩形 43"/>
          <p:cNvSpPr/>
          <p:nvPr/>
        </p:nvSpPr>
        <p:spPr>
          <a:xfrm>
            <a:off x="3631745" y="57519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禮劵</a:t>
            </a:r>
            <a:endParaRPr lang="zh-TW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4001478" y="442677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簽帳</a:t>
            </a:r>
            <a:endParaRPr lang="zh-TW" altLang="en-US" dirty="0"/>
          </a:p>
        </p:txBody>
      </p:sp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32" y="3740725"/>
            <a:ext cx="432221" cy="6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56">
            <a:off x="2253677" y="5184324"/>
            <a:ext cx="732589" cy="47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" name="群組 47"/>
          <p:cNvGrpSpPr/>
          <p:nvPr/>
        </p:nvGrpSpPr>
        <p:grpSpPr>
          <a:xfrm>
            <a:off x="559282" y="1059387"/>
            <a:ext cx="10971523" cy="1910415"/>
            <a:chOff x="559282" y="1059387"/>
            <a:chExt cx="10971523" cy="1910415"/>
          </a:xfrm>
        </p:grpSpPr>
        <p:grpSp>
          <p:nvGrpSpPr>
            <p:cNvPr id="47" name="群組 46"/>
            <p:cNvGrpSpPr/>
            <p:nvPr/>
          </p:nvGrpSpPr>
          <p:grpSpPr>
            <a:xfrm>
              <a:off x="559282" y="1194201"/>
              <a:ext cx="10971523" cy="1775601"/>
              <a:chOff x="559282" y="4369081"/>
              <a:chExt cx="10971523" cy="1775601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686" y="5421242"/>
                <a:ext cx="1351018" cy="554130"/>
              </a:xfrm>
              <a:prstGeom prst="rect">
                <a:avLst/>
              </a:prstGeom>
            </p:spPr>
          </p:pic>
          <p:pic>
            <p:nvPicPr>
              <p:cNvPr id="12292" name="Picture 4" descr="C:\Users\kt\Desktop\包裝必放\LOGO\TMS NEW LOGO\TMS常用LOGO\下載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7" t="31548" r="6667" b="29166"/>
              <a:stretch/>
            </p:blipFill>
            <p:spPr bwMode="auto">
              <a:xfrm>
                <a:off x="6216928" y="4520731"/>
                <a:ext cx="2730565" cy="703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6928" y="5349896"/>
                <a:ext cx="3068881" cy="686951"/>
              </a:xfrm>
              <a:prstGeom prst="rect">
                <a:avLst/>
              </a:prstGeom>
            </p:spPr>
          </p:pic>
          <p:pic>
            <p:nvPicPr>
              <p:cNvPr id="12293" name="Picture 5" descr="C:\Users\kt\Desktop\包裝必放\LOGO\TMS NEW LOGO\TMS常用LOGO\images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464" y="4519196"/>
                <a:ext cx="1795462" cy="6875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592" b="27552"/>
              <a:stretch/>
            </p:blipFill>
            <p:spPr>
              <a:xfrm>
                <a:off x="9434660" y="4544962"/>
                <a:ext cx="1661168" cy="711920"/>
              </a:xfrm>
              <a:prstGeom prst="rect">
                <a:avLst/>
              </a:prstGeom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80" b="32109"/>
              <a:stretch/>
            </p:blipFill>
            <p:spPr>
              <a:xfrm>
                <a:off x="9434659" y="5399946"/>
                <a:ext cx="2096146" cy="575426"/>
              </a:xfrm>
              <a:prstGeom prst="rect">
                <a:avLst/>
              </a:prstGeom>
            </p:spPr>
          </p:pic>
          <p:sp>
            <p:nvSpPr>
              <p:cNvPr id="21" name="矩形 20"/>
              <p:cNvSpPr/>
              <p:nvPr/>
            </p:nvSpPr>
            <p:spPr>
              <a:xfrm>
                <a:off x="559282" y="4661624"/>
                <a:ext cx="2926817" cy="1426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5200"/>
                  </a:lnSpc>
                </a:pPr>
                <a:r>
                  <a:rPr lang="zh-TW" altLang="en-US" sz="3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 UI" pitchFamily="34" charset="-122"/>
                    <a:ea typeface="Microsoft YaHei UI" pitchFamily="34" charset="-122"/>
                  </a:rPr>
                  <a:t>顧客輕鬆</a:t>
                </a:r>
                <a:r>
                  <a:rPr lang="en-US" altLang="zh-TW" sz="3200" b="1" dirty="0" smtClean="0">
                    <a:solidFill>
                      <a:srgbClr val="FFC000"/>
                    </a:solidFill>
                    <a:latin typeface="Microsoft YaHei UI" pitchFamily="34" charset="-122"/>
                    <a:ea typeface="Microsoft YaHei UI" pitchFamily="34" charset="-122"/>
                  </a:rPr>
                  <a:t>pay</a:t>
                </a:r>
              </a:p>
              <a:p>
                <a:pPr algn="ctr">
                  <a:lnSpc>
                    <a:spcPts val="5200"/>
                  </a:lnSpc>
                </a:pPr>
                <a:r>
                  <a:rPr lang="en-US" altLang="zh-TW" sz="4000" b="1" dirty="0" smtClean="0">
                    <a:solidFill>
                      <a:srgbClr val="FFC000"/>
                    </a:solidFill>
                    <a:latin typeface="Microsoft YaHei UI" pitchFamily="34" charset="-122"/>
                    <a:ea typeface="Microsoft YaHei UI" pitchFamily="34" charset="-122"/>
                  </a:rPr>
                  <a:t>TMS</a:t>
                </a:r>
                <a:r>
                  <a:rPr lang="zh-TW" altLang="en-US" sz="4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 UI" pitchFamily="34" charset="-122"/>
                    <a:ea typeface="Microsoft YaHei UI" pitchFamily="34" charset="-122"/>
                  </a:rPr>
                  <a:t>全都配</a:t>
                </a:r>
                <a:endParaRPr lang="en-US" altLang="zh-TW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 UI" pitchFamily="34" charset="-122"/>
                  <a:ea typeface="Microsoft YaHei UI" pitchFamily="34" charset="-122"/>
                </a:endParaRPr>
              </a:p>
            </p:txBody>
          </p:sp>
          <p:cxnSp>
            <p:nvCxnSpPr>
              <p:cNvPr id="28" name="直線接點 27"/>
              <p:cNvCxnSpPr/>
              <p:nvPr/>
            </p:nvCxnSpPr>
            <p:spPr>
              <a:xfrm flipV="1">
                <a:off x="3766314" y="4369081"/>
                <a:ext cx="2616" cy="1775601"/>
              </a:xfrm>
              <a:prstGeom prst="line">
                <a:avLst/>
              </a:prstGeom>
              <a:ln w="25400" cap="rnd">
                <a:solidFill>
                  <a:schemeClr val="bg1">
                    <a:lumMod val="85000"/>
                  </a:scheme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Picture 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692" y="1059387"/>
              <a:ext cx="749002" cy="69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46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0" y="0"/>
            <a:ext cx="12192000" cy="2038350"/>
          </a:xfrm>
          <a:prstGeom prst="rect">
            <a:avLst/>
          </a:prstGeom>
          <a:solidFill>
            <a:srgbClr val="EDEF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130310" y="888360"/>
            <a:ext cx="7931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如何提高</a:t>
            </a:r>
            <a:r>
              <a:rPr lang="zh-TW" altLang="en-US" sz="4800" b="1" dirty="0" smtClean="0">
                <a:solidFill>
                  <a:srgbClr val="EE5D04"/>
                </a:solidFill>
                <a:latin typeface="Microsoft YaHei" pitchFamily="34" charset="-122"/>
                <a:ea typeface="Microsoft YaHei" pitchFamily="34" charset="-122"/>
              </a:rPr>
              <a:t>營業額</a:t>
            </a:r>
            <a:r>
              <a:rPr lang="zh-TW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、增加</a:t>
            </a:r>
            <a:r>
              <a:rPr lang="zh-TW" altLang="en-US" sz="4800" b="1" dirty="0">
                <a:solidFill>
                  <a:srgbClr val="EE5D04"/>
                </a:solidFill>
                <a:latin typeface="Microsoft YaHei" pitchFamily="34" charset="-122"/>
                <a:ea typeface="Microsoft YaHei" pitchFamily="34" charset="-122"/>
              </a:rPr>
              <a:t>回購</a:t>
            </a:r>
            <a:r>
              <a:rPr lang="zh-TW" altLang="en-US" sz="4800" b="1" dirty="0" smtClean="0">
                <a:solidFill>
                  <a:srgbClr val="EE5D04"/>
                </a:solidFill>
                <a:latin typeface="Microsoft YaHei" pitchFamily="34" charset="-122"/>
                <a:ea typeface="Microsoft YaHei" pitchFamily="34" charset="-122"/>
              </a:rPr>
              <a:t>率</a:t>
            </a:r>
            <a:r>
              <a:rPr lang="zh-TW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？</a:t>
            </a:r>
            <a:endParaRPr lang="zh-TW" altLang="en-US" sz="2800" b="1" dirty="0">
              <a:solidFill>
                <a:schemeClr val="accent4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2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14" name="圓角化同側角落矩形 13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5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促銷折扣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13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64" y="4341496"/>
            <a:ext cx="429456" cy="67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2088079" y="5081917"/>
            <a:ext cx="1355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收據還能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印廣告</a:t>
            </a:r>
            <a:endParaRPr lang="zh-TW" altLang="en-US" b="1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9" y="4317336"/>
            <a:ext cx="627132" cy="72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563668" y="3334510"/>
            <a:ext cx="135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生日紅利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生日禮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563668" y="5081916"/>
            <a:ext cx="135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全館</a:t>
            </a:r>
            <a:r>
              <a:rPr lang="en-US" altLang="zh-TW" b="1" dirty="0" smtClean="0"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分店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促銷</a:t>
            </a:r>
            <a:endParaRPr lang="zh-TW" altLang="en-US" sz="14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087873" y="3530172"/>
            <a:ext cx="1355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新會員紅利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13" y="2567390"/>
            <a:ext cx="728739" cy="84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253" y="4341496"/>
            <a:ext cx="778761" cy="77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群組 36"/>
          <p:cNvGrpSpPr/>
          <p:nvPr/>
        </p:nvGrpSpPr>
        <p:grpSpPr>
          <a:xfrm>
            <a:off x="5619749" y="3828151"/>
            <a:ext cx="952502" cy="952500"/>
            <a:chOff x="5133975" y="3305454"/>
            <a:chExt cx="952502" cy="952500"/>
          </a:xfrm>
        </p:grpSpPr>
        <p:cxnSp>
          <p:nvCxnSpPr>
            <p:cNvPr id="8" name="直線接點 7"/>
            <p:cNvCxnSpPr/>
            <p:nvPr/>
          </p:nvCxnSpPr>
          <p:spPr>
            <a:xfrm>
              <a:off x="5133975" y="3305454"/>
              <a:ext cx="952502" cy="9525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flipH="1">
              <a:off x="5133977" y="3305454"/>
              <a:ext cx="952500" cy="9525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字方塊 4"/>
          <p:cNvSpPr txBox="1"/>
          <p:nvPr/>
        </p:nvSpPr>
        <p:spPr>
          <a:xfrm>
            <a:off x="8395037" y="5850235"/>
            <a:ext cx="203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商品任意組合</a:t>
            </a:r>
            <a:endParaRPr lang="en-US" altLang="zh-TW" sz="2400" b="1" dirty="0" smtClean="0">
              <a:solidFill>
                <a:schemeClr val="bg1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36" y="4496944"/>
            <a:ext cx="664912" cy="64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018" y="2678432"/>
            <a:ext cx="754558" cy="71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矩形 38"/>
          <p:cNvSpPr/>
          <p:nvPr/>
        </p:nvSpPr>
        <p:spPr>
          <a:xfrm>
            <a:off x="7563331" y="353017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滿額</a:t>
            </a:r>
            <a:endParaRPr lang="zh-TW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10551241" y="353017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任</a:t>
            </a:r>
            <a:r>
              <a:rPr lang="en-US" altLang="zh-TW" b="1" dirty="0">
                <a:latin typeface="Microsoft YaHei" pitchFamily="34" charset="-122"/>
                <a:ea typeface="Microsoft YaHei" pitchFamily="34" charset="-122"/>
              </a:rPr>
              <a:t>?</a:t>
            </a: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件</a:t>
            </a:r>
            <a:endParaRPr lang="zh-TW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9087741" y="353017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滿件</a:t>
            </a:r>
            <a:endParaRPr lang="zh-TW" altLang="en-US" dirty="0"/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585" y="4529750"/>
            <a:ext cx="786236" cy="58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矩形 41"/>
          <p:cNvSpPr/>
          <p:nvPr/>
        </p:nvSpPr>
        <p:spPr>
          <a:xfrm>
            <a:off x="10605743" y="523618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贈品</a:t>
            </a:r>
            <a:endParaRPr lang="en-US" altLang="zh-TW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563331" y="524265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折扣</a:t>
            </a:r>
            <a:endParaRPr lang="zh-TW" altLang="en-US" dirty="0"/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24" y="4495548"/>
            <a:ext cx="813679" cy="6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矩形 43"/>
          <p:cNvSpPr/>
          <p:nvPr/>
        </p:nvSpPr>
        <p:spPr>
          <a:xfrm>
            <a:off x="9087741" y="52418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紅利</a:t>
            </a:r>
            <a:endParaRPr lang="zh-TW" altLang="en-US" dirty="0"/>
          </a:p>
        </p:txBody>
      </p:sp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497" y="2663915"/>
            <a:ext cx="654568" cy="77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596" y="2672233"/>
            <a:ext cx="750621" cy="7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圓角矩形 61"/>
          <p:cNvSpPr/>
          <p:nvPr/>
        </p:nvSpPr>
        <p:spPr>
          <a:xfrm>
            <a:off x="7208479" y="2391879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圓角矩形 62"/>
          <p:cNvSpPr/>
          <p:nvPr/>
        </p:nvSpPr>
        <p:spPr>
          <a:xfrm>
            <a:off x="8732889" y="2391879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圓角矩形 63"/>
          <p:cNvSpPr/>
          <p:nvPr/>
        </p:nvSpPr>
        <p:spPr>
          <a:xfrm>
            <a:off x="10250891" y="2391879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圓角矩形 64"/>
          <p:cNvSpPr/>
          <p:nvPr/>
        </p:nvSpPr>
        <p:spPr>
          <a:xfrm>
            <a:off x="7208685" y="4151476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圓角矩形 65"/>
          <p:cNvSpPr/>
          <p:nvPr/>
        </p:nvSpPr>
        <p:spPr>
          <a:xfrm>
            <a:off x="8733095" y="4151476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圓角矩形 66"/>
          <p:cNvSpPr/>
          <p:nvPr/>
        </p:nvSpPr>
        <p:spPr>
          <a:xfrm>
            <a:off x="10251097" y="4151476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5271896" y="2672233"/>
            <a:ext cx="16482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門市</a:t>
            </a:r>
            <a:r>
              <a:rPr lang="en-US" altLang="zh-TW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</a:p>
          <a:p>
            <a:pPr algn="ctr"/>
            <a:r>
              <a:rPr lang="zh-TW" altLang="en-US" sz="2800" b="1" dirty="0" smtClean="0">
                <a:solidFill>
                  <a:srgbClr val="EE5D04"/>
                </a:solidFill>
                <a:latin typeface="Microsoft YaHei" pitchFamily="34" charset="-122"/>
                <a:ea typeface="Microsoft YaHei" pitchFamily="34" charset="-122"/>
              </a:rPr>
              <a:t>專屬</a:t>
            </a:r>
            <a:r>
              <a:rPr lang="zh-TW" altLang="en-US" sz="2800" b="1" dirty="0">
                <a:solidFill>
                  <a:srgbClr val="EE5D04"/>
                </a:solidFill>
                <a:latin typeface="Microsoft YaHei" pitchFamily="34" charset="-122"/>
                <a:ea typeface="Microsoft YaHei" pitchFamily="34" charset="-122"/>
              </a:rPr>
              <a:t>促銷</a:t>
            </a:r>
            <a:endParaRPr lang="zh-TW" altLang="en-US" sz="2800" dirty="0">
              <a:solidFill>
                <a:srgbClr val="EE5D04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332009" y="4990253"/>
            <a:ext cx="1527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latin typeface="Microsoft YaHei" pitchFamily="34" charset="-122"/>
                <a:ea typeface="Microsoft YaHei" pitchFamily="34" charset="-122"/>
              </a:rPr>
              <a:t>數</a:t>
            </a:r>
            <a:r>
              <a:rPr lang="en-US" altLang="zh-TW" sz="2000" b="1" dirty="0">
                <a:latin typeface="Microsoft YaHei" pitchFamily="34" charset="-122"/>
                <a:ea typeface="Microsoft YaHei" pitchFamily="34" charset="-122"/>
              </a:rPr>
              <a:t>10</a:t>
            </a:r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種組合</a:t>
            </a:r>
            <a:endParaRPr lang="zh-TW" altLang="en-US" sz="20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72053" y="353017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優惠券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872052" y="524265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周年慶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9767">
            <a:off x="3995733" y="2612188"/>
            <a:ext cx="485731" cy="74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83" y="2567390"/>
            <a:ext cx="727752" cy="72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圓角矩形 58"/>
          <p:cNvSpPr/>
          <p:nvPr/>
        </p:nvSpPr>
        <p:spPr>
          <a:xfrm>
            <a:off x="563463" y="2391879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圓角矩形 59"/>
          <p:cNvSpPr/>
          <p:nvPr/>
        </p:nvSpPr>
        <p:spPr>
          <a:xfrm>
            <a:off x="2087873" y="2391879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圓角矩形 60"/>
          <p:cNvSpPr/>
          <p:nvPr/>
        </p:nvSpPr>
        <p:spPr>
          <a:xfrm>
            <a:off x="3605875" y="2391879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圓角矩形 68"/>
          <p:cNvSpPr/>
          <p:nvPr/>
        </p:nvSpPr>
        <p:spPr>
          <a:xfrm>
            <a:off x="563669" y="4151476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圓角矩形 69"/>
          <p:cNvSpPr/>
          <p:nvPr/>
        </p:nvSpPr>
        <p:spPr>
          <a:xfrm>
            <a:off x="2088079" y="4151476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圓角矩形 70"/>
          <p:cNvSpPr/>
          <p:nvPr/>
        </p:nvSpPr>
        <p:spPr>
          <a:xfrm>
            <a:off x="3606081" y="4151476"/>
            <a:ext cx="1355625" cy="1588962"/>
          </a:xfrm>
          <a:prstGeom prst="roundRect">
            <a:avLst>
              <a:gd name="adj" fmla="val 8900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文字方塊 72"/>
          <p:cNvSpPr txBox="1"/>
          <p:nvPr/>
        </p:nvSpPr>
        <p:spPr>
          <a:xfrm>
            <a:off x="1750017" y="586095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各種活動促銷</a:t>
            </a:r>
            <a:endParaRPr lang="en-US" altLang="zh-TW" sz="2400" b="1" dirty="0" smtClean="0">
              <a:solidFill>
                <a:schemeClr val="bg1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52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4" y="1163501"/>
            <a:ext cx="2655283" cy="428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3880194" y="496796"/>
            <a:ext cx="7525198" cy="6238389"/>
            <a:chOff x="2378034" y="483086"/>
            <a:chExt cx="7525198" cy="62383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034" y="483086"/>
              <a:ext cx="7525198" cy="6238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5374955" y="2684584"/>
              <a:ext cx="198003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數</a:t>
              </a:r>
              <a:r>
                <a:rPr lang="en-US" altLang="zh-TW" sz="2800" b="1" dirty="0" smtClean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10</a:t>
              </a:r>
              <a:r>
                <a:rPr lang="zh-TW" alt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種</a:t>
              </a:r>
              <a:endPara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大數據分析</a:t>
              </a:r>
              <a:endPara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8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迅速</a:t>
              </a:r>
              <a:r>
                <a:rPr lang="zh-TW" altLang="en-US" sz="2800" b="1" dirty="0" smtClean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掌握</a:t>
              </a:r>
              <a:endParaRPr lang="zh-TW" altLang="en-US" sz="28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700397" y="850731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自訂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報表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3088765" y="4075409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>
                  <a:latin typeface="Microsoft YaHei" pitchFamily="34" charset="-122"/>
                  <a:ea typeface="Microsoft YaHei" pitchFamily="34" charset="-122"/>
                </a:rPr>
                <a:t>坪</a:t>
              </a:r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效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分析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709921" y="5134837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>
                  <a:latin typeface="Microsoft YaHei" pitchFamily="34" charset="-122"/>
                  <a:ea typeface="Microsoft YaHei" pitchFamily="34" charset="-122"/>
                </a:rPr>
                <a:t>人</a:t>
              </a:r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效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分析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213130" y="845924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銷售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統計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709920" y="3022120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商品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分析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35566" y="1930763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>
                  <a:latin typeface="Microsoft YaHei" pitchFamily="34" charset="-122"/>
                  <a:ea typeface="Microsoft YaHei" pitchFamily="34" charset="-122"/>
                </a:rPr>
                <a:t>櫃</a:t>
              </a:r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號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分析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681676" y="4123097"/>
              <a:ext cx="11079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>
                  <a:latin typeface="Microsoft YaHei" pitchFamily="34" charset="-122"/>
                  <a:ea typeface="Microsoft YaHei" pitchFamily="34" charset="-122"/>
                </a:rPr>
                <a:t>滯銷</a:t>
              </a:r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品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統計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213131" y="5158535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>
                  <a:latin typeface="Microsoft YaHei" pitchFamily="34" charset="-122"/>
                  <a:ea typeface="Microsoft YaHei" pitchFamily="34" charset="-122"/>
                </a:rPr>
                <a:t>庫</a:t>
              </a:r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壓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分析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079239" y="1892663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會員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統計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213130" y="3010840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財務</a:t>
              </a:r>
              <a:endParaRPr lang="en-US" altLang="zh-TW" sz="2400" b="1" dirty="0" smtClean="0"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400" b="1" dirty="0" smtClean="0">
                  <a:latin typeface="Microsoft YaHei" pitchFamily="34" charset="-122"/>
                  <a:ea typeface="Microsoft YaHei" pitchFamily="34" charset="-122"/>
                </a:rPr>
                <a:t>報表</a:t>
              </a:r>
              <a:endParaRPr lang="en-US" altLang="zh-TW" sz="24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7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9" name="圓角化同側角落矩形 8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數據分析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14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091" y1="44490" x2="58091" y2="44490"/>
                        <a14:foregroundMark x1="61826" y1="22857" x2="61826" y2="22857"/>
                        <a14:foregroundMark x1="57261" y1="17143" x2="57261" y2="17143"/>
                        <a14:foregroundMark x1="66805" y1="31020" x2="66805" y2="31020"/>
                        <a14:foregroundMark x1="70124" y1="39592" x2="70124" y2="39592"/>
                        <a14:foregroundMark x1="65975" y1="48980" x2="65975" y2="48980"/>
                        <a14:foregroundMark x1="63485" y1="57551" x2="63485" y2="57551"/>
                        <a14:foregroundMark x1="42324" y1="68163" x2="42324" y2="68163"/>
                        <a14:foregroundMark x1="43154" y1="75918" x2="43154" y2="75918"/>
                        <a14:foregroundMark x1="24896" y1="57551" x2="24896" y2="57551"/>
                        <a14:foregroundMark x1="23237" y1="46531" x2="23237" y2="46531"/>
                        <a14:foregroundMark x1="20747" y1="37959" x2="20747" y2="37959"/>
                        <a14:foregroundMark x1="23237" y1="31020" x2="23237" y2="31020"/>
                        <a14:foregroundMark x1="27386" y1="21633" x2="27386" y2="21633"/>
                        <a14:foregroundMark x1="35685" y1="18367" x2="35685" y2="18367"/>
                        <a14:foregroundMark x1="44813" y1="15102" x2="44813" y2="15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39" y="1099031"/>
            <a:ext cx="764830" cy="77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矩形 24"/>
          <p:cNvSpPr/>
          <p:nvPr/>
        </p:nvSpPr>
        <p:spPr>
          <a:xfrm>
            <a:off x="430352" y="4636652"/>
            <a:ext cx="305724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EE5D04"/>
                </a:solidFill>
                <a:latin typeface="Microsoft YaHei" pitchFamily="34" charset="-122"/>
                <a:ea typeface="Microsoft YaHei" pitchFamily="34" charset="-122"/>
              </a:rPr>
              <a:t>資料數據化</a:t>
            </a:r>
            <a:endParaRPr lang="en-US" altLang="zh-TW" sz="2800" b="1" dirty="0" smtClean="0">
              <a:solidFill>
                <a:srgbClr val="EE5D04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800" b="1" dirty="0" smtClean="0">
                <a:latin typeface="Microsoft YaHei" pitchFamily="34" charset="-122"/>
                <a:ea typeface="Microsoft YaHei" pitchFamily="34" charset="-122"/>
              </a:rPr>
              <a:t>管理者可迅速調整</a:t>
            </a:r>
            <a:endParaRPr lang="en-US" altLang="zh-TW" sz="2800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800" b="1" dirty="0" smtClean="0">
                <a:latin typeface="Microsoft YaHei" pitchFamily="34" charset="-122"/>
                <a:ea typeface="Microsoft YaHei" pitchFamily="34" charset="-122"/>
              </a:rPr>
              <a:t>營業方針與目標</a:t>
            </a:r>
            <a:endParaRPr lang="en-US" altLang="zh-TW" sz="2800" b="1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2" y="5172245"/>
            <a:ext cx="1039023" cy="97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3571876" y="-1591"/>
            <a:ext cx="4009330" cy="6858000"/>
          </a:xfrm>
          <a:prstGeom prst="rect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581207" y="0"/>
            <a:ext cx="4610793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8554477" y="2208362"/>
            <a:ext cx="2939656" cy="3641667"/>
          </a:xfrm>
          <a:prstGeom prst="roundRect">
            <a:avLst>
              <a:gd name="adj" fmla="val 9597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350837" y="-1590"/>
            <a:ext cx="1992313" cy="924029"/>
            <a:chOff x="351631" y="-1297"/>
            <a:chExt cx="1608138" cy="924028"/>
          </a:xfrm>
        </p:grpSpPr>
        <p:sp>
          <p:nvSpPr>
            <p:cNvPr id="5" name="圓角化同側角落矩形 4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複合式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POS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15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5862" y="2920009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商</a:t>
            </a:r>
            <a:r>
              <a:rPr lang="zh-TW" altLang="en-US" sz="2000" b="1" dirty="0" smtClean="0">
                <a:solidFill>
                  <a:schemeClr val="bg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品</a:t>
            </a:r>
            <a:endParaRPr lang="en-US" altLang="zh-TW" sz="2000" b="1" dirty="0">
              <a:solidFill>
                <a:schemeClr val="bg2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0631" y="4453930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促銷</a:t>
            </a:r>
          </a:p>
        </p:txBody>
      </p:sp>
      <p:sp>
        <p:nvSpPr>
          <p:cNvPr id="17" name="矩形 16"/>
          <p:cNvSpPr/>
          <p:nvPr/>
        </p:nvSpPr>
        <p:spPr>
          <a:xfrm>
            <a:off x="645863" y="595131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紅利</a:t>
            </a:r>
            <a:endParaRPr lang="zh-TW" alt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15851" y="2920009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餐飲</a:t>
            </a:r>
          </a:p>
        </p:txBody>
      </p:sp>
      <p:sp>
        <p:nvSpPr>
          <p:cNvPr id="19" name="矩形 18"/>
          <p:cNvSpPr/>
          <p:nvPr/>
        </p:nvSpPr>
        <p:spPr>
          <a:xfrm>
            <a:off x="1859372" y="445393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百貨商場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0" y="2076308"/>
            <a:ext cx="818926" cy="79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0" y="3583242"/>
            <a:ext cx="728088" cy="83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2" y="5240581"/>
            <a:ext cx="820388" cy="6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86" y="3738912"/>
            <a:ext cx="998959" cy="58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17" y="5213337"/>
            <a:ext cx="972191" cy="66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892519" y="595091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觀光工廠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3" y="2024614"/>
            <a:ext cx="711335" cy="8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群組 24"/>
          <p:cNvGrpSpPr/>
          <p:nvPr/>
        </p:nvGrpSpPr>
        <p:grpSpPr>
          <a:xfrm>
            <a:off x="8771945" y="3568757"/>
            <a:ext cx="2504719" cy="1778169"/>
            <a:chOff x="6049475" y="3610186"/>
            <a:chExt cx="3306189" cy="2347153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4646" y="3676879"/>
              <a:ext cx="1351018" cy="554130"/>
            </a:xfrm>
            <a:prstGeom prst="rect">
              <a:avLst/>
            </a:prstGeom>
          </p:spPr>
        </p:pic>
        <p:pic>
          <p:nvPicPr>
            <p:cNvPr id="28" name="Picture 4" descr="C:\Users\kt\Desktop\包裝必放\LOGO\TMS NEW LOGO\TMS常用LOGO\下載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7" t="31548" r="6667" b="29166"/>
            <a:stretch/>
          </p:blipFill>
          <p:spPr bwMode="auto">
            <a:xfrm>
              <a:off x="6216928" y="4441224"/>
              <a:ext cx="2730565" cy="703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928" y="5270388"/>
              <a:ext cx="3068881" cy="686951"/>
            </a:xfrm>
            <a:prstGeom prst="rect">
              <a:avLst/>
            </a:prstGeom>
          </p:spPr>
        </p:pic>
        <p:pic>
          <p:nvPicPr>
            <p:cNvPr id="30" name="Picture 5" descr="C:\Users\kt\Desktop\包裝必放\LOGO\TMS NEW LOGO\TMS常用LOGO\image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475" y="3610186"/>
              <a:ext cx="1795459" cy="687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78" y="2461754"/>
            <a:ext cx="684271" cy="6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矩形 36"/>
          <p:cNvSpPr/>
          <p:nvPr/>
        </p:nvSpPr>
        <p:spPr>
          <a:xfrm>
            <a:off x="9174149" y="310733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現金</a:t>
            </a:r>
            <a:endParaRPr lang="zh-TW" altLang="en-US" dirty="0"/>
          </a:p>
        </p:txBody>
      </p:sp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988" y="2420512"/>
            <a:ext cx="663740" cy="60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矩形 38"/>
          <p:cNvSpPr/>
          <p:nvPr/>
        </p:nvSpPr>
        <p:spPr>
          <a:xfrm>
            <a:off x="10090277" y="310014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信用卡</a:t>
            </a:r>
            <a:endParaRPr lang="zh-TW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9213827" y="96767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>
                <a:latin typeface="Microsoft YaHei" pitchFamily="34" charset="-122"/>
                <a:ea typeface="Microsoft YaHei" pitchFamily="34" charset="-122"/>
              </a:rPr>
              <a:t>多元支付</a:t>
            </a:r>
            <a:endParaRPr lang="zh-TW" altLang="en-US" sz="2800" dirty="0"/>
          </a:p>
        </p:txBody>
      </p:sp>
      <p:sp>
        <p:nvSpPr>
          <p:cNvPr id="10" name="圓角矩形 9"/>
          <p:cNvSpPr/>
          <p:nvPr/>
        </p:nvSpPr>
        <p:spPr>
          <a:xfrm>
            <a:off x="8878379" y="1532856"/>
            <a:ext cx="2291852" cy="39609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sz="1600" b="1" dirty="0" smtClean="0">
                <a:latin typeface="Microsoft YaHei" pitchFamily="34" charset="-122"/>
                <a:ea typeface="Microsoft YaHei" pitchFamily="34" charset="-122"/>
              </a:rPr>
              <a:t>定期更新｜支援更廣泛</a:t>
            </a:r>
            <a:endParaRPr lang="zh-TW" altLang="en-US" sz="1600" b="1" dirty="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9672321" y="5492613"/>
            <a:ext cx="777905" cy="142485"/>
            <a:chOff x="6544368" y="5375507"/>
            <a:chExt cx="777905" cy="142485"/>
          </a:xfrm>
        </p:grpSpPr>
        <p:sp>
          <p:nvSpPr>
            <p:cNvPr id="13" name="橢圓 12"/>
            <p:cNvSpPr/>
            <p:nvPr/>
          </p:nvSpPr>
          <p:spPr>
            <a:xfrm>
              <a:off x="6544368" y="5376676"/>
              <a:ext cx="141316" cy="1413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6869922" y="5376676"/>
              <a:ext cx="141316" cy="1413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橢圓 44"/>
            <p:cNvSpPr/>
            <p:nvPr/>
          </p:nvSpPr>
          <p:spPr>
            <a:xfrm>
              <a:off x="7180957" y="5375507"/>
              <a:ext cx="141316" cy="1413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等腰三角形 19"/>
          <p:cNvSpPr/>
          <p:nvPr/>
        </p:nvSpPr>
        <p:spPr>
          <a:xfrm rot="5400000">
            <a:off x="3282751" y="2737472"/>
            <a:ext cx="1036143" cy="45789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4227453" y="3310735"/>
            <a:ext cx="2698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>
                <a:latin typeface="Microsoft YaHei" pitchFamily="34" charset="-122"/>
                <a:ea typeface="Microsoft YaHei" pitchFamily="34" charset="-122"/>
              </a:rPr>
              <a:t>叫號、廚房分單</a:t>
            </a:r>
          </a:p>
        </p:txBody>
      </p:sp>
      <p:sp>
        <p:nvSpPr>
          <p:cNvPr id="56" name="等腰三角形 55"/>
          <p:cNvSpPr/>
          <p:nvPr/>
        </p:nvSpPr>
        <p:spPr>
          <a:xfrm rot="5400000">
            <a:off x="7292080" y="2736125"/>
            <a:ext cx="1036143" cy="457893"/>
          </a:xfrm>
          <a:prstGeom prst="triangle">
            <a:avLst/>
          </a:prstGeom>
          <a:solidFill>
            <a:srgbClr val="FD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>
            <a:off x="836701" y="1123250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 smtClean="0">
                <a:latin typeface="Microsoft YaHei" pitchFamily="34" charset="-122"/>
                <a:ea typeface="Microsoft YaHei" pitchFamily="34" charset="-122"/>
              </a:rPr>
              <a:t>全方位支援</a:t>
            </a:r>
            <a:endParaRPr lang="zh-TW" altLang="en-US" sz="2800" dirty="0"/>
          </a:p>
        </p:txBody>
      </p:sp>
      <p:sp>
        <p:nvSpPr>
          <p:cNvPr id="58" name="矩形 57"/>
          <p:cNvSpPr/>
          <p:nvPr/>
        </p:nvSpPr>
        <p:spPr>
          <a:xfrm>
            <a:off x="4586524" y="616518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 smtClean="0">
                <a:latin typeface="Microsoft YaHei" pitchFamily="34" charset="-122"/>
                <a:ea typeface="Microsoft YaHei" pitchFamily="34" charset="-122"/>
              </a:rPr>
              <a:t>自定義選單</a:t>
            </a:r>
            <a:endParaRPr lang="zh-TW" altLang="en-US" sz="2800" dirty="0"/>
          </a:p>
        </p:txBody>
      </p:sp>
      <p:grpSp>
        <p:nvGrpSpPr>
          <p:cNvPr id="46" name="群組 45"/>
          <p:cNvGrpSpPr/>
          <p:nvPr/>
        </p:nvGrpSpPr>
        <p:grpSpPr>
          <a:xfrm>
            <a:off x="4286108" y="1403114"/>
            <a:ext cx="1596215" cy="837525"/>
            <a:chOff x="4029770" y="1886478"/>
            <a:chExt cx="1596215" cy="837525"/>
          </a:xfrm>
          <a:noFill/>
        </p:grpSpPr>
        <p:sp>
          <p:nvSpPr>
            <p:cNvPr id="43" name="橢圓形圖說文字 42"/>
            <p:cNvSpPr/>
            <p:nvPr/>
          </p:nvSpPr>
          <p:spPr>
            <a:xfrm>
              <a:off x="4029770" y="1886478"/>
              <a:ext cx="1596215" cy="837525"/>
            </a:xfrm>
            <a:prstGeom prst="wedgeEllipseCallout">
              <a:avLst>
                <a:gd name="adj1" fmla="val -46487"/>
                <a:gd name="adj2" fmla="val 67049"/>
              </a:avLst>
            </a:prstGeom>
            <a:grp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158463" y="2111316"/>
              <a:ext cx="1338828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accent2"/>
                  </a:solidFill>
                  <a:latin typeface="Microsoft YaHei" pitchFamily="34" charset="-122"/>
                  <a:ea typeface="Microsoft YaHei" pitchFamily="34" charset="-122"/>
                </a:rPr>
                <a:t>少</a:t>
              </a:r>
              <a:r>
                <a:rPr lang="zh-TW" altLang="en-US" b="1" dirty="0">
                  <a:solidFill>
                    <a:schemeClr val="accent2"/>
                  </a:solidFill>
                  <a:latin typeface="Microsoft YaHei" pitchFamily="34" charset="-122"/>
                  <a:ea typeface="Microsoft YaHei" pitchFamily="34" charset="-122"/>
                </a:rPr>
                <a:t>冰、微</a:t>
              </a:r>
              <a:r>
                <a:rPr lang="zh-TW" altLang="en-US" b="1" dirty="0" smtClean="0">
                  <a:solidFill>
                    <a:schemeClr val="accent2"/>
                  </a:solidFill>
                  <a:latin typeface="Microsoft YaHei" pitchFamily="34" charset="-122"/>
                  <a:ea typeface="Microsoft YaHei" pitchFamily="34" charset="-122"/>
                </a:rPr>
                <a:t>糖</a:t>
              </a:r>
              <a:endParaRPr lang="zh-TW" altLang="en-US" b="1" dirty="0">
                <a:solidFill>
                  <a:schemeClr val="accent2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5591948" y="2158563"/>
            <a:ext cx="1299048" cy="741375"/>
            <a:chOff x="5917029" y="2235968"/>
            <a:chExt cx="1299048" cy="741375"/>
          </a:xfrm>
          <a:noFill/>
        </p:grpSpPr>
        <p:sp>
          <p:nvSpPr>
            <p:cNvPr id="60" name="橢圓形圖說文字 59"/>
            <p:cNvSpPr/>
            <p:nvPr/>
          </p:nvSpPr>
          <p:spPr>
            <a:xfrm rot="10800000">
              <a:off x="5917029" y="2235968"/>
              <a:ext cx="1299048" cy="741375"/>
            </a:xfrm>
            <a:prstGeom prst="wedgeEllipseCallout">
              <a:avLst>
                <a:gd name="adj1" fmla="val -35746"/>
                <a:gd name="adj2" fmla="val 62500"/>
              </a:avLst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5973989" y="2464710"/>
              <a:ext cx="1185129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去冰、半糖</a:t>
              </a:r>
              <a:endParaRPr lang="zh-TW" alt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8943019" y="6154222"/>
            <a:ext cx="223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了解</a:t>
            </a:r>
            <a:r>
              <a:rPr lang="zh-TW" alt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更多，請來電諮詢</a:t>
            </a:r>
            <a:endParaRPr lang="zh-TW" alt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3" name="Picture 9" descr="O:\新設計稿请上傳該文件夹\TMS\TMS ERP_簡報_雲端 POS_20221107\icon_工作區域 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81" y="4322227"/>
            <a:ext cx="3321534" cy="21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69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21496"/>
            <a:ext cx="12192000" cy="68794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pic>
        <p:nvPicPr>
          <p:cNvPr id="2052" name="Picture 4" descr="https://www.tmserp.com.tw/images/tms/sys_treeMap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r="1110" b="1222"/>
          <a:stretch/>
        </p:blipFill>
        <p:spPr bwMode="auto">
          <a:xfrm>
            <a:off x="6364648" y="-21497"/>
            <a:ext cx="4870089" cy="687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458506" y="1827971"/>
            <a:ext cx="5438663" cy="3441301"/>
            <a:chOff x="514479" y="1744570"/>
            <a:chExt cx="5438663" cy="3441301"/>
          </a:xfrm>
        </p:grpSpPr>
        <p:grpSp>
          <p:nvGrpSpPr>
            <p:cNvPr id="3" name="群組 2"/>
            <p:cNvGrpSpPr/>
            <p:nvPr/>
          </p:nvGrpSpPr>
          <p:grpSpPr>
            <a:xfrm>
              <a:off x="3233972" y="3509057"/>
              <a:ext cx="2719170" cy="704850"/>
              <a:chOff x="1991738" y="2316558"/>
              <a:chExt cx="1970661" cy="704850"/>
            </a:xfrm>
          </p:grpSpPr>
          <p:sp>
            <p:nvSpPr>
              <p:cNvPr id="4" name="圓角矩形 3"/>
              <p:cNvSpPr/>
              <p:nvPr/>
            </p:nvSpPr>
            <p:spPr>
              <a:xfrm>
                <a:off x="1991738" y="2316558"/>
                <a:ext cx="1970661" cy="704850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2025040" y="2345817"/>
                <a:ext cx="1904056" cy="6463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依</a:t>
                </a:r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BOM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材料清單</a:t>
                </a:r>
                <a:endPara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缺料自動下單</a:t>
                </a:r>
              </a:p>
            </p:txBody>
          </p:sp>
        </p:grpSp>
        <p:grpSp>
          <p:nvGrpSpPr>
            <p:cNvPr id="34" name="群組 33"/>
            <p:cNvGrpSpPr/>
            <p:nvPr/>
          </p:nvGrpSpPr>
          <p:grpSpPr>
            <a:xfrm>
              <a:off x="3233971" y="2633854"/>
              <a:ext cx="2719171" cy="704850"/>
              <a:chOff x="1991738" y="2316558"/>
              <a:chExt cx="1970661" cy="704850"/>
            </a:xfrm>
          </p:grpSpPr>
          <p:sp>
            <p:nvSpPr>
              <p:cNvPr id="35" name="圓角矩形 34"/>
              <p:cNvSpPr/>
              <p:nvPr/>
            </p:nvSpPr>
            <p:spPr>
              <a:xfrm>
                <a:off x="1991738" y="2316558"/>
                <a:ext cx="1970661" cy="7048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2069653" y="2387039"/>
                <a:ext cx="1814831" cy="563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判斷無缺貨自動轉出貨</a:t>
                </a:r>
                <a:endPara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缺貨則自動下單</a:t>
                </a: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3228247" y="1744570"/>
              <a:ext cx="2719171" cy="704850"/>
              <a:chOff x="1991738" y="2316558"/>
              <a:chExt cx="1970661" cy="704850"/>
            </a:xfrm>
          </p:grpSpPr>
          <p:sp>
            <p:nvSpPr>
              <p:cNvPr id="42" name="圓角矩形 41"/>
              <p:cNvSpPr/>
              <p:nvPr/>
            </p:nvSpPr>
            <p:spPr>
              <a:xfrm>
                <a:off x="1991738" y="2316558"/>
                <a:ext cx="1970661" cy="704850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2025040" y="2345817"/>
                <a:ext cx="1904056" cy="6463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依銷售量判斷</a:t>
                </a:r>
                <a:endPara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自動補貨下單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53" name="群組 52"/>
            <p:cNvGrpSpPr/>
            <p:nvPr/>
          </p:nvGrpSpPr>
          <p:grpSpPr>
            <a:xfrm>
              <a:off x="3233972" y="4481021"/>
              <a:ext cx="2719170" cy="704850"/>
              <a:chOff x="1991738" y="2316558"/>
              <a:chExt cx="1970661" cy="704850"/>
            </a:xfrm>
          </p:grpSpPr>
          <p:sp>
            <p:nvSpPr>
              <p:cNvPr id="54" name="圓角矩形 53"/>
              <p:cNvSpPr/>
              <p:nvPr/>
            </p:nvSpPr>
            <p:spPr>
              <a:xfrm>
                <a:off x="1991738" y="2316558"/>
                <a:ext cx="1970661" cy="704850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2025040" y="2345817"/>
                <a:ext cx="1904056" cy="6463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依銷售量判斷</a:t>
                </a:r>
                <a:endPara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自動補貨下單</a:t>
                </a:r>
              </a:p>
            </p:txBody>
          </p:sp>
        </p:grpSp>
        <p:grpSp>
          <p:nvGrpSpPr>
            <p:cNvPr id="68" name="群組 67"/>
            <p:cNvGrpSpPr/>
            <p:nvPr/>
          </p:nvGrpSpPr>
          <p:grpSpPr>
            <a:xfrm>
              <a:off x="526551" y="4481020"/>
              <a:ext cx="1943038" cy="704850"/>
              <a:chOff x="1991738" y="2316558"/>
              <a:chExt cx="1970661" cy="704850"/>
            </a:xfrm>
          </p:grpSpPr>
          <p:sp>
            <p:nvSpPr>
              <p:cNvPr id="69" name="圓角矩形 68"/>
              <p:cNvSpPr/>
              <p:nvPr/>
            </p:nvSpPr>
            <p:spPr>
              <a:xfrm>
                <a:off x="1991738" y="2316558"/>
                <a:ext cx="1970661" cy="704850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2025040" y="2345817"/>
                <a:ext cx="1904056" cy="6463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採購單自動</a:t>
                </a:r>
                <a:endPara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Email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至供應商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>
              <a:off x="514479" y="1754876"/>
              <a:ext cx="1943038" cy="704850"/>
              <a:chOff x="1991738" y="2316558"/>
              <a:chExt cx="1970661" cy="704850"/>
            </a:xfrm>
          </p:grpSpPr>
          <p:sp>
            <p:nvSpPr>
              <p:cNvPr id="81" name="圓角矩形 80"/>
              <p:cNvSpPr/>
              <p:nvPr/>
            </p:nvSpPr>
            <p:spPr>
              <a:xfrm>
                <a:off x="1991738" y="2316558"/>
                <a:ext cx="1970661" cy="704850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2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2025039" y="2484316"/>
                <a:ext cx="19040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門市銷售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526548" y="2633854"/>
              <a:ext cx="1943038" cy="704850"/>
              <a:chOff x="1991738" y="2316558"/>
              <a:chExt cx="1970661" cy="704850"/>
            </a:xfrm>
          </p:grpSpPr>
          <p:sp>
            <p:nvSpPr>
              <p:cNvPr id="84" name="圓角矩形 83"/>
              <p:cNvSpPr/>
              <p:nvPr/>
            </p:nvSpPr>
            <p:spPr>
              <a:xfrm>
                <a:off x="1991738" y="2316558"/>
                <a:ext cx="1970661" cy="7048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2025040" y="2484316"/>
                <a:ext cx="19040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企業訂單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528693" y="3512832"/>
              <a:ext cx="1943038" cy="704850"/>
              <a:chOff x="1991738" y="2316558"/>
              <a:chExt cx="1970661" cy="704850"/>
            </a:xfrm>
          </p:grpSpPr>
          <p:sp>
            <p:nvSpPr>
              <p:cNvPr id="87" name="圓角矩形 86"/>
              <p:cNvSpPr/>
              <p:nvPr/>
            </p:nvSpPr>
            <p:spPr>
              <a:xfrm>
                <a:off x="1991738" y="2316558"/>
                <a:ext cx="1970661" cy="704850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2025040" y="2484316"/>
                <a:ext cx="190405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物料需求計畫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11" name="直線單箭頭接點 10"/>
            <p:cNvCxnSpPr>
              <a:stCxn id="87" idx="3"/>
            </p:cNvCxnSpPr>
            <p:nvPr/>
          </p:nvCxnSpPr>
          <p:spPr>
            <a:xfrm flipV="1">
              <a:off x="2471731" y="3864573"/>
              <a:ext cx="666755" cy="684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/>
            <p:cNvCxnSpPr/>
            <p:nvPr/>
          </p:nvCxnSpPr>
          <p:spPr>
            <a:xfrm flipV="1">
              <a:off x="2469589" y="2980442"/>
              <a:ext cx="666755" cy="684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/>
            <p:cNvCxnSpPr/>
            <p:nvPr/>
          </p:nvCxnSpPr>
          <p:spPr>
            <a:xfrm flipV="1">
              <a:off x="2460652" y="2096995"/>
              <a:ext cx="666755" cy="684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/>
            <p:cNvCxnSpPr/>
            <p:nvPr/>
          </p:nvCxnSpPr>
          <p:spPr>
            <a:xfrm flipV="1">
              <a:off x="2469589" y="4833445"/>
              <a:ext cx="666755" cy="684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群組 3"/>
          <p:cNvGrpSpPr>
            <a:grpSpLocks/>
          </p:cNvGrpSpPr>
          <p:nvPr/>
        </p:nvGrpSpPr>
        <p:grpSpPr bwMode="auto">
          <a:xfrm>
            <a:off x="350837" y="-21495"/>
            <a:ext cx="2182811" cy="647701"/>
            <a:chOff x="351631" y="-21202"/>
            <a:chExt cx="1608138" cy="647700"/>
          </a:xfrm>
        </p:grpSpPr>
        <p:sp>
          <p:nvSpPr>
            <p:cNvPr id="40" name="圓角化同側角落矩形 39"/>
            <p:cNvSpPr/>
            <p:nvPr/>
          </p:nvSpPr>
          <p:spPr bwMode="auto">
            <a:xfrm rot="10800000">
              <a:off x="351631" y="-21202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1" name="직사각형 66"/>
            <p:cNvSpPr>
              <a:spLocks noChangeArrowheads="1"/>
            </p:cNvSpPr>
            <p:nvPr/>
          </p:nvSpPr>
          <p:spPr bwMode="auto">
            <a:xfrm>
              <a:off x="351631" y="91736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自動採購查補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16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2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3190988380"/>
              </p:ext>
            </p:extLst>
          </p:nvPr>
        </p:nvGraphicFramePr>
        <p:xfrm>
          <a:off x="9156906" y="2284367"/>
          <a:ext cx="3124201" cy="379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399771118"/>
              </p:ext>
            </p:extLst>
          </p:nvPr>
        </p:nvGraphicFramePr>
        <p:xfrm>
          <a:off x="4541081" y="2217692"/>
          <a:ext cx="3124201" cy="392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8" name="資料庫圖表 17"/>
          <p:cNvGraphicFramePr/>
          <p:nvPr>
            <p:extLst>
              <p:ext uri="{D42A27DB-BD31-4B8C-83A1-F6EECF244321}">
                <p14:modId xmlns:p14="http://schemas.microsoft.com/office/powerpoint/2010/main" val="2234085621"/>
              </p:ext>
            </p:extLst>
          </p:nvPr>
        </p:nvGraphicFramePr>
        <p:xfrm>
          <a:off x="7103306" y="2274842"/>
          <a:ext cx="3124201" cy="379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cxnSp>
        <p:nvCxnSpPr>
          <p:cNvPr id="8" name="直線單箭頭接點 7"/>
          <p:cNvCxnSpPr/>
          <p:nvPr/>
        </p:nvCxnSpPr>
        <p:spPr>
          <a:xfrm>
            <a:off x="6873015" y="3609975"/>
            <a:ext cx="94297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>
            <a:off x="9520966" y="3609975"/>
            <a:ext cx="4333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7562383" y="932649"/>
            <a:ext cx="389811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符合國際會計原則</a:t>
            </a:r>
          </a:p>
          <a:p>
            <a:pPr algn="r"/>
            <a:r>
              <a:rPr lang="en-US" altLang="zh-TW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IFRS</a:t>
            </a:r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會計科目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  <a:latin typeface="Microsoft YaHei" pitchFamily="34" charset="-122"/>
              <a:cs typeface="Arial" pitchFamily="34" charset="0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77079" y="1158719"/>
            <a:ext cx="4825610" cy="278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提供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資產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負債表｜損益表｜現金流量表｜資金預估</a:t>
            </a: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等管理者所需各項財務報表及比較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表</a:t>
            </a:r>
            <a:endParaRPr lang="en-US" altLang="zh-TW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以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最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先進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財務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管理流程在各功能操作</a:t>
            </a: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自動產生對應會計傳票，免人工過帳</a:t>
            </a:r>
            <a:endParaRPr lang="en-US" altLang="zh-TW" b="1" dirty="0" smtClean="0">
              <a:solidFill>
                <a:schemeClr val="tx1">
                  <a:lumMod val="65000"/>
                  <a:lumOff val="3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77079" y="4727578"/>
            <a:ext cx="4825610" cy="14388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透過即時性的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報表</a:t>
            </a:r>
            <a:endParaRPr lang="en-US" altLang="zh-TW" sz="28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500"/>
              </a:lnSpc>
            </a:pPr>
            <a:r>
              <a:rPr lang="zh-TW" altLang="en-US" sz="2400" b="1" dirty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◆ 即時調整企業營運方針</a:t>
            </a:r>
          </a:p>
          <a:p>
            <a:pPr>
              <a:lnSpc>
                <a:spcPts val="3500"/>
              </a:lnSpc>
            </a:pPr>
            <a:r>
              <a:rPr lang="zh-TW" altLang="en-US" sz="2400" b="1" dirty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◆ 設立企業發展</a:t>
            </a:r>
            <a:r>
              <a:rPr lang="zh-TW" altLang="en-US" sz="2400" b="1" dirty="0" smtClean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目標</a:t>
            </a:r>
            <a:endParaRPr lang="en-US" altLang="zh-TW" sz="2400" b="1" dirty="0" smtClean="0">
              <a:solidFill>
                <a:srgbClr val="ED551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6" name="群組 3"/>
          <p:cNvGrpSpPr>
            <a:grpSpLocks/>
          </p:cNvGrpSpPr>
          <p:nvPr/>
        </p:nvGrpSpPr>
        <p:grpSpPr bwMode="auto">
          <a:xfrm>
            <a:off x="350837" y="-1590"/>
            <a:ext cx="2182811" cy="647701"/>
            <a:chOff x="351631" y="-1297"/>
            <a:chExt cx="1608138" cy="647700"/>
          </a:xfrm>
        </p:grpSpPr>
        <p:sp>
          <p:nvSpPr>
            <p:cNvPr id="20" name="圓角化同側角落矩形 19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1" name="직사각형 66"/>
            <p:cNvSpPr>
              <a:spLocks noChangeArrowheads="1"/>
            </p:cNvSpPr>
            <p:nvPr/>
          </p:nvSpPr>
          <p:spPr bwMode="auto">
            <a:xfrm>
              <a:off x="351631" y="91736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會計財務系統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9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17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14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pic>
        <p:nvPicPr>
          <p:cNvPr id="63" name="Picture 1" descr="C:\Users\kt\AppData\Roaming\Tencent\Users\2643881324\TIM\WinTemp\RichOle\FN~]@%Y9P@WVKMZ_YT{CY]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2" y="885602"/>
            <a:ext cx="5514975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537996" y="2160080"/>
            <a:ext cx="4667519" cy="2867012"/>
            <a:chOff x="6741323" y="2160080"/>
            <a:chExt cx="4667519" cy="2867012"/>
          </a:xfrm>
        </p:grpSpPr>
        <p:sp>
          <p:nvSpPr>
            <p:cNvPr id="64" name="TextBox 4">
              <a:extLst>
                <a:ext uri="{FF2B5EF4-FFF2-40B4-BE49-F238E27FC236}">
                  <a16:creationId xmlns:a16="http://schemas.microsoft.com/office/drawing/2014/main" id="{8591A18A-7559-4485-BC2C-6ACBBA9F87DF}"/>
                </a:ext>
              </a:extLst>
            </p:cNvPr>
            <p:cNvSpPr txBox="1"/>
            <p:nvPr/>
          </p:nvSpPr>
          <p:spPr>
            <a:xfrm>
              <a:off x="6741323" y="2160080"/>
              <a:ext cx="4661840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◆ 人員</a:t>
              </a:r>
              <a:r>
                <a:rPr lang="en-US" altLang="zh-TW" sz="3200" b="1" dirty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.</a:t>
              </a:r>
              <a:r>
                <a:rPr lang="zh-TW" altLang="en-US" sz="3200" b="1" dirty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門市</a:t>
              </a:r>
              <a:r>
                <a:rPr lang="en-US" altLang="zh-TW" sz="3200" b="1" dirty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.</a:t>
              </a:r>
              <a:r>
                <a:rPr lang="zh-TW" altLang="en-US" sz="3200" b="1" dirty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工讀生</a:t>
              </a:r>
              <a:endParaRPr lang="ko-KR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cs typeface="Arial" pitchFamily="34" charset="0"/>
              </a:endParaRPr>
            </a:p>
          </p:txBody>
        </p:sp>
        <p:sp>
          <p:nvSpPr>
            <p:cNvPr id="65" name="TextBox 4">
              <a:extLst>
                <a:ext uri="{FF2B5EF4-FFF2-40B4-BE49-F238E27FC236}">
                  <a16:creationId xmlns:a16="http://schemas.microsoft.com/office/drawing/2014/main" id="{8591A18A-7559-4485-BC2C-6ACBBA9F87DF}"/>
                </a:ext>
              </a:extLst>
            </p:cNvPr>
            <p:cNvSpPr txBox="1"/>
            <p:nvPr/>
          </p:nvSpPr>
          <p:spPr>
            <a:xfrm>
              <a:off x="6747002" y="2915360"/>
              <a:ext cx="4661840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◆ 請假</a:t>
              </a:r>
              <a:r>
                <a:rPr lang="zh-TW" altLang="en-US" sz="3200" b="1" dirty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各項便利紀錄</a:t>
              </a:r>
              <a:endParaRPr lang="ko-KR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cs typeface="Arial" pitchFamily="34" charset="0"/>
              </a:endParaRPr>
            </a:p>
          </p:txBody>
        </p:sp>
        <p:sp>
          <p:nvSpPr>
            <p:cNvPr id="66" name="TextBox 4">
              <a:extLst>
                <a:ext uri="{FF2B5EF4-FFF2-40B4-BE49-F238E27FC236}">
                  <a16:creationId xmlns:a16="http://schemas.microsoft.com/office/drawing/2014/main" id="{8591A18A-7559-4485-BC2C-6ACBBA9F87DF}"/>
                </a:ext>
              </a:extLst>
            </p:cNvPr>
            <p:cNvSpPr txBox="1"/>
            <p:nvPr/>
          </p:nvSpPr>
          <p:spPr>
            <a:xfrm>
              <a:off x="6741323" y="3700983"/>
              <a:ext cx="4661840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◆ 可</a:t>
              </a:r>
              <a:r>
                <a:rPr lang="zh-TW" altLang="en-US" sz="3200" b="1" dirty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匯出報表</a:t>
              </a:r>
              <a:endParaRPr lang="ko-KR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cs typeface="Arial" pitchFamily="34" charset="0"/>
              </a:endParaRPr>
            </a:p>
          </p:txBody>
        </p:sp>
        <p:sp>
          <p:nvSpPr>
            <p:cNvPr id="67" name="TextBox 4">
              <a:extLst>
                <a:ext uri="{FF2B5EF4-FFF2-40B4-BE49-F238E27FC236}">
                  <a16:creationId xmlns:a16="http://schemas.microsoft.com/office/drawing/2014/main" id="{8591A18A-7559-4485-BC2C-6ACBBA9F87DF}"/>
                </a:ext>
              </a:extLst>
            </p:cNvPr>
            <p:cNvSpPr txBox="1"/>
            <p:nvPr/>
          </p:nvSpPr>
          <p:spPr>
            <a:xfrm>
              <a:off x="6747002" y="4442317"/>
              <a:ext cx="4661840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◆ 做為</a:t>
              </a:r>
              <a:r>
                <a:rPr lang="zh-TW" altLang="en-US" sz="3200" b="1" dirty="0">
                  <a:solidFill>
                    <a:schemeClr val="tx2">
                      <a:lumMod val="50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薪資計算依據</a:t>
              </a:r>
              <a:endParaRPr lang="ko-KR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cs typeface="Arial" pitchFamily="34" charset="0"/>
              </a:endParaRPr>
            </a:p>
          </p:txBody>
        </p:sp>
        <p:sp>
          <p:nvSpPr>
            <p:cNvPr id="69" name="任意多边形: 形状 58"/>
            <p:cNvSpPr>
              <a:spLocks/>
            </p:cNvSpPr>
            <p:nvPr/>
          </p:nvSpPr>
          <p:spPr bwMode="auto">
            <a:xfrm>
              <a:off x="10444768" y="2201088"/>
              <a:ext cx="448212" cy="502757"/>
            </a:xfrm>
            <a:custGeom>
              <a:avLst/>
              <a:gdLst>
                <a:gd name="connsiteX0" fmla="*/ 199932 w 300038"/>
                <a:gd name="connsiteY0" fmla="*/ 273051 h 336551"/>
                <a:gd name="connsiteX1" fmla="*/ 192088 w 300038"/>
                <a:gd name="connsiteY1" fmla="*/ 280989 h 336551"/>
                <a:gd name="connsiteX2" fmla="*/ 192088 w 300038"/>
                <a:gd name="connsiteY2" fmla="*/ 306124 h 336551"/>
                <a:gd name="connsiteX3" fmla="*/ 199932 w 300038"/>
                <a:gd name="connsiteY3" fmla="*/ 312739 h 336551"/>
                <a:gd name="connsiteX4" fmla="*/ 250919 w 300038"/>
                <a:gd name="connsiteY4" fmla="*/ 312739 h 336551"/>
                <a:gd name="connsiteX5" fmla="*/ 258763 w 300038"/>
                <a:gd name="connsiteY5" fmla="*/ 306124 h 336551"/>
                <a:gd name="connsiteX6" fmla="*/ 258763 w 300038"/>
                <a:gd name="connsiteY6" fmla="*/ 280989 h 336551"/>
                <a:gd name="connsiteX7" fmla="*/ 250919 w 300038"/>
                <a:gd name="connsiteY7" fmla="*/ 273051 h 336551"/>
                <a:gd name="connsiteX8" fmla="*/ 199932 w 300038"/>
                <a:gd name="connsiteY8" fmla="*/ 273051 h 336551"/>
                <a:gd name="connsiteX9" fmla="*/ 101328 w 300038"/>
                <a:gd name="connsiteY9" fmla="*/ 196851 h 336551"/>
                <a:gd name="connsiteX10" fmla="*/ 107908 w 300038"/>
                <a:gd name="connsiteY10" fmla="*/ 196851 h 336551"/>
                <a:gd name="connsiteX11" fmla="*/ 111856 w 300038"/>
                <a:gd name="connsiteY11" fmla="*/ 202123 h 336551"/>
                <a:gd name="connsiteX12" fmla="*/ 128964 w 300038"/>
                <a:gd name="connsiteY12" fmla="*/ 248250 h 336551"/>
                <a:gd name="connsiteX13" fmla="*/ 131595 w 300038"/>
                <a:gd name="connsiteY13" fmla="*/ 239025 h 336551"/>
                <a:gd name="connsiteX14" fmla="*/ 126332 w 300038"/>
                <a:gd name="connsiteY14" fmla="*/ 225845 h 336551"/>
                <a:gd name="connsiteX15" fmla="*/ 127648 w 300038"/>
                <a:gd name="connsiteY15" fmla="*/ 217938 h 336551"/>
                <a:gd name="connsiteX16" fmla="*/ 132911 w 300038"/>
                <a:gd name="connsiteY16" fmla="*/ 215302 h 336551"/>
                <a:gd name="connsiteX17" fmla="*/ 167126 w 300038"/>
                <a:gd name="connsiteY17" fmla="*/ 215302 h 336551"/>
                <a:gd name="connsiteX18" fmla="*/ 172390 w 300038"/>
                <a:gd name="connsiteY18" fmla="*/ 217938 h 336551"/>
                <a:gd name="connsiteX19" fmla="*/ 173706 w 300038"/>
                <a:gd name="connsiteY19" fmla="*/ 225845 h 336551"/>
                <a:gd name="connsiteX20" fmla="*/ 168442 w 300038"/>
                <a:gd name="connsiteY20" fmla="*/ 239025 h 336551"/>
                <a:gd name="connsiteX21" fmla="*/ 171074 w 300038"/>
                <a:gd name="connsiteY21" fmla="*/ 248250 h 336551"/>
                <a:gd name="connsiteX22" fmla="*/ 188182 w 300038"/>
                <a:gd name="connsiteY22" fmla="*/ 202123 h 336551"/>
                <a:gd name="connsiteX23" fmla="*/ 192130 w 300038"/>
                <a:gd name="connsiteY23" fmla="*/ 196851 h 336551"/>
                <a:gd name="connsiteX24" fmla="*/ 198710 w 300038"/>
                <a:gd name="connsiteY24" fmla="*/ 196851 h 336551"/>
                <a:gd name="connsiteX25" fmla="*/ 265823 w 300038"/>
                <a:gd name="connsiteY25" fmla="*/ 224527 h 336551"/>
                <a:gd name="connsiteX26" fmla="*/ 300038 w 300038"/>
                <a:gd name="connsiteY26" fmla="*/ 274609 h 336551"/>
                <a:gd name="connsiteX27" fmla="*/ 300038 w 300038"/>
                <a:gd name="connsiteY27" fmla="*/ 328643 h 336551"/>
                <a:gd name="connsiteX28" fmla="*/ 292142 w 300038"/>
                <a:gd name="connsiteY28" fmla="*/ 336551 h 336551"/>
                <a:gd name="connsiteX29" fmla="*/ 7896 w 300038"/>
                <a:gd name="connsiteY29" fmla="*/ 336551 h 336551"/>
                <a:gd name="connsiteX30" fmla="*/ 0 w 300038"/>
                <a:gd name="connsiteY30" fmla="*/ 328643 h 336551"/>
                <a:gd name="connsiteX31" fmla="*/ 0 w 300038"/>
                <a:gd name="connsiteY31" fmla="*/ 274609 h 336551"/>
                <a:gd name="connsiteX32" fmla="*/ 34215 w 300038"/>
                <a:gd name="connsiteY32" fmla="*/ 224527 h 336551"/>
                <a:gd name="connsiteX33" fmla="*/ 101328 w 300038"/>
                <a:gd name="connsiteY33" fmla="*/ 196851 h 336551"/>
                <a:gd name="connsiteX34" fmla="*/ 155328 w 300038"/>
                <a:gd name="connsiteY34" fmla="*/ 0 h 336551"/>
                <a:gd name="connsiteX35" fmla="*/ 201775 w 300038"/>
                <a:gd name="connsiteY35" fmla="*/ 15854 h 336551"/>
                <a:gd name="connsiteX36" fmla="*/ 223008 w 300038"/>
                <a:gd name="connsiteY36" fmla="*/ 79268 h 336551"/>
                <a:gd name="connsiteX37" fmla="*/ 224335 w 300038"/>
                <a:gd name="connsiteY37" fmla="*/ 93801 h 336551"/>
                <a:gd name="connsiteX38" fmla="*/ 229643 w 300038"/>
                <a:gd name="connsiteY38" fmla="*/ 100407 h 336551"/>
                <a:gd name="connsiteX39" fmla="*/ 232297 w 300038"/>
                <a:gd name="connsiteY39" fmla="*/ 125508 h 336551"/>
                <a:gd name="connsiteX40" fmla="*/ 208410 w 300038"/>
                <a:gd name="connsiteY40" fmla="*/ 151931 h 336551"/>
                <a:gd name="connsiteX41" fmla="*/ 185850 w 300038"/>
                <a:gd name="connsiteY41" fmla="*/ 183639 h 336551"/>
                <a:gd name="connsiteX42" fmla="*/ 172579 w 300038"/>
                <a:gd name="connsiteY42" fmla="*/ 192887 h 336551"/>
                <a:gd name="connsiteX43" fmla="*/ 150019 w 300038"/>
                <a:gd name="connsiteY43" fmla="*/ 196850 h 336551"/>
                <a:gd name="connsiteX44" fmla="*/ 127459 w 300038"/>
                <a:gd name="connsiteY44" fmla="*/ 192887 h 336551"/>
                <a:gd name="connsiteX45" fmla="*/ 114189 w 300038"/>
                <a:gd name="connsiteY45" fmla="*/ 183639 h 336551"/>
                <a:gd name="connsiteX46" fmla="*/ 91629 w 300038"/>
                <a:gd name="connsiteY46" fmla="*/ 151931 h 336551"/>
                <a:gd name="connsiteX47" fmla="*/ 67742 w 300038"/>
                <a:gd name="connsiteY47" fmla="*/ 125508 h 336551"/>
                <a:gd name="connsiteX48" fmla="*/ 70396 w 300038"/>
                <a:gd name="connsiteY48" fmla="*/ 100407 h 336551"/>
                <a:gd name="connsiteX49" fmla="*/ 75704 w 300038"/>
                <a:gd name="connsiteY49" fmla="*/ 93801 h 336551"/>
                <a:gd name="connsiteX50" fmla="*/ 77031 w 300038"/>
                <a:gd name="connsiteY50" fmla="*/ 85874 h 336551"/>
                <a:gd name="connsiteX51" fmla="*/ 74377 w 300038"/>
                <a:gd name="connsiteY51" fmla="*/ 50203 h 336551"/>
                <a:gd name="connsiteX52" fmla="*/ 103572 w 300038"/>
                <a:gd name="connsiteY52" fmla="*/ 27744 h 336551"/>
                <a:gd name="connsiteX53" fmla="*/ 119497 w 300038"/>
                <a:gd name="connsiteY53" fmla="*/ 10569 h 336551"/>
                <a:gd name="connsiteX54" fmla="*/ 155328 w 300038"/>
                <a:gd name="connsiteY54" fmla="*/ 0 h 3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0038" h="336551">
                  <a:moveTo>
                    <a:pt x="199932" y="273051"/>
                  </a:moveTo>
                  <a:cubicBezTo>
                    <a:pt x="194703" y="273051"/>
                    <a:pt x="192088" y="277020"/>
                    <a:pt x="192088" y="280989"/>
                  </a:cubicBezTo>
                  <a:cubicBezTo>
                    <a:pt x="192088" y="306124"/>
                    <a:pt x="192088" y="306124"/>
                    <a:pt x="192088" y="306124"/>
                  </a:cubicBezTo>
                  <a:cubicBezTo>
                    <a:pt x="192088" y="310093"/>
                    <a:pt x="194703" y="312739"/>
                    <a:pt x="199932" y="312739"/>
                  </a:cubicBezTo>
                  <a:cubicBezTo>
                    <a:pt x="250919" y="312739"/>
                    <a:pt x="250919" y="312739"/>
                    <a:pt x="250919" y="312739"/>
                  </a:cubicBezTo>
                  <a:cubicBezTo>
                    <a:pt x="254841" y="312739"/>
                    <a:pt x="258763" y="310093"/>
                    <a:pt x="258763" y="306124"/>
                  </a:cubicBezTo>
                  <a:lnTo>
                    <a:pt x="258763" y="280989"/>
                  </a:lnTo>
                  <a:cubicBezTo>
                    <a:pt x="258763" y="277020"/>
                    <a:pt x="254841" y="273051"/>
                    <a:pt x="250919" y="273051"/>
                  </a:cubicBezTo>
                  <a:cubicBezTo>
                    <a:pt x="199932" y="273051"/>
                    <a:pt x="199932" y="273051"/>
                    <a:pt x="199932" y="273051"/>
                  </a:cubicBezTo>
                  <a:close/>
                  <a:moveTo>
                    <a:pt x="101328" y="196851"/>
                  </a:moveTo>
                  <a:cubicBezTo>
                    <a:pt x="103960" y="196851"/>
                    <a:pt x="105276" y="196851"/>
                    <a:pt x="107908" y="196851"/>
                  </a:cubicBezTo>
                  <a:cubicBezTo>
                    <a:pt x="109224" y="198169"/>
                    <a:pt x="110540" y="199487"/>
                    <a:pt x="111856" y="202123"/>
                  </a:cubicBezTo>
                  <a:cubicBezTo>
                    <a:pt x="128964" y="248250"/>
                    <a:pt x="128964" y="248250"/>
                    <a:pt x="128964" y="248250"/>
                  </a:cubicBezTo>
                  <a:cubicBezTo>
                    <a:pt x="131595" y="239025"/>
                    <a:pt x="131595" y="239025"/>
                    <a:pt x="131595" y="239025"/>
                  </a:cubicBezTo>
                  <a:cubicBezTo>
                    <a:pt x="126332" y="225845"/>
                    <a:pt x="126332" y="225845"/>
                    <a:pt x="126332" y="225845"/>
                  </a:cubicBezTo>
                  <a:cubicBezTo>
                    <a:pt x="125016" y="223209"/>
                    <a:pt x="126332" y="220574"/>
                    <a:pt x="127648" y="217938"/>
                  </a:cubicBezTo>
                  <a:cubicBezTo>
                    <a:pt x="128964" y="216620"/>
                    <a:pt x="131595" y="215302"/>
                    <a:pt x="132911" y="215302"/>
                  </a:cubicBezTo>
                  <a:cubicBezTo>
                    <a:pt x="167126" y="215302"/>
                    <a:pt x="167126" y="215302"/>
                    <a:pt x="167126" y="215302"/>
                  </a:cubicBezTo>
                  <a:cubicBezTo>
                    <a:pt x="168442" y="215302"/>
                    <a:pt x="171074" y="216620"/>
                    <a:pt x="172390" y="217938"/>
                  </a:cubicBezTo>
                  <a:cubicBezTo>
                    <a:pt x="173706" y="220574"/>
                    <a:pt x="175022" y="223209"/>
                    <a:pt x="173706" y="225845"/>
                  </a:cubicBezTo>
                  <a:cubicBezTo>
                    <a:pt x="168442" y="239025"/>
                    <a:pt x="168442" y="239025"/>
                    <a:pt x="168442" y="239025"/>
                  </a:cubicBezTo>
                  <a:cubicBezTo>
                    <a:pt x="171074" y="248250"/>
                    <a:pt x="171074" y="248250"/>
                    <a:pt x="171074" y="248250"/>
                  </a:cubicBezTo>
                  <a:cubicBezTo>
                    <a:pt x="188182" y="202123"/>
                    <a:pt x="188182" y="202123"/>
                    <a:pt x="188182" y="202123"/>
                  </a:cubicBezTo>
                  <a:cubicBezTo>
                    <a:pt x="189498" y="199487"/>
                    <a:pt x="190814" y="198169"/>
                    <a:pt x="192130" y="196851"/>
                  </a:cubicBezTo>
                  <a:cubicBezTo>
                    <a:pt x="194762" y="196851"/>
                    <a:pt x="196078" y="196851"/>
                    <a:pt x="198710" y="196851"/>
                  </a:cubicBezTo>
                  <a:cubicBezTo>
                    <a:pt x="265823" y="224527"/>
                    <a:pt x="265823" y="224527"/>
                    <a:pt x="265823" y="224527"/>
                  </a:cubicBezTo>
                  <a:cubicBezTo>
                    <a:pt x="286879" y="232435"/>
                    <a:pt x="300038" y="252204"/>
                    <a:pt x="300038" y="274609"/>
                  </a:cubicBezTo>
                  <a:cubicBezTo>
                    <a:pt x="300038" y="328643"/>
                    <a:pt x="300038" y="328643"/>
                    <a:pt x="300038" y="328643"/>
                  </a:cubicBezTo>
                  <a:cubicBezTo>
                    <a:pt x="300038" y="332597"/>
                    <a:pt x="296090" y="336551"/>
                    <a:pt x="292142" y="336551"/>
                  </a:cubicBezTo>
                  <a:cubicBezTo>
                    <a:pt x="7896" y="336551"/>
                    <a:pt x="7896" y="336551"/>
                    <a:pt x="7896" y="336551"/>
                  </a:cubicBezTo>
                  <a:cubicBezTo>
                    <a:pt x="3948" y="336551"/>
                    <a:pt x="0" y="332597"/>
                    <a:pt x="0" y="328643"/>
                  </a:cubicBezTo>
                  <a:cubicBezTo>
                    <a:pt x="0" y="274609"/>
                    <a:pt x="0" y="274609"/>
                    <a:pt x="0" y="274609"/>
                  </a:cubicBezTo>
                  <a:cubicBezTo>
                    <a:pt x="0" y="252204"/>
                    <a:pt x="13159" y="232435"/>
                    <a:pt x="34215" y="224527"/>
                  </a:cubicBezTo>
                  <a:cubicBezTo>
                    <a:pt x="101328" y="196851"/>
                    <a:pt x="101328" y="196851"/>
                    <a:pt x="101328" y="196851"/>
                  </a:cubicBezTo>
                  <a:close/>
                  <a:moveTo>
                    <a:pt x="155328" y="0"/>
                  </a:moveTo>
                  <a:cubicBezTo>
                    <a:pt x="171252" y="0"/>
                    <a:pt x="187177" y="5285"/>
                    <a:pt x="201775" y="15854"/>
                  </a:cubicBezTo>
                  <a:cubicBezTo>
                    <a:pt x="225662" y="34350"/>
                    <a:pt x="223008" y="72663"/>
                    <a:pt x="223008" y="79268"/>
                  </a:cubicBezTo>
                  <a:cubicBezTo>
                    <a:pt x="223008" y="84553"/>
                    <a:pt x="224335" y="89838"/>
                    <a:pt x="224335" y="93801"/>
                  </a:cubicBezTo>
                  <a:cubicBezTo>
                    <a:pt x="225662" y="95122"/>
                    <a:pt x="228316" y="96443"/>
                    <a:pt x="229643" y="100407"/>
                  </a:cubicBezTo>
                  <a:cubicBezTo>
                    <a:pt x="234951" y="107012"/>
                    <a:pt x="234951" y="114939"/>
                    <a:pt x="232297" y="125508"/>
                  </a:cubicBezTo>
                  <a:cubicBezTo>
                    <a:pt x="226989" y="146647"/>
                    <a:pt x="215045" y="150610"/>
                    <a:pt x="208410" y="151931"/>
                  </a:cubicBezTo>
                  <a:cubicBezTo>
                    <a:pt x="204429" y="159858"/>
                    <a:pt x="195139" y="175712"/>
                    <a:pt x="185850" y="183639"/>
                  </a:cubicBezTo>
                  <a:cubicBezTo>
                    <a:pt x="183196" y="187602"/>
                    <a:pt x="177888" y="190244"/>
                    <a:pt x="172579" y="192887"/>
                  </a:cubicBezTo>
                  <a:cubicBezTo>
                    <a:pt x="164617" y="195529"/>
                    <a:pt x="157982" y="196850"/>
                    <a:pt x="150019" y="196850"/>
                  </a:cubicBezTo>
                  <a:cubicBezTo>
                    <a:pt x="142057" y="196850"/>
                    <a:pt x="135422" y="195529"/>
                    <a:pt x="127459" y="192887"/>
                  </a:cubicBezTo>
                  <a:cubicBezTo>
                    <a:pt x="122151" y="190244"/>
                    <a:pt x="116843" y="187602"/>
                    <a:pt x="114189" y="183639"/>
                  </a:cubicBezTo>
                  <a:cubicBezTo>
                    <a:pt x="104900" y="175712"/>
                    <a:pt x="95610" y="159858"/>
                    <a:pt x="91629" y="151931"/>
                  </a:cubicBezTo>
                  <a:cubicBezTo>
                    <a:pt x="84994" y="150610"/>
                    <a:pt x="73050" y="146647"/>
                    <a:pt x="67742" y="125508"/>
                  </a:cubicBezTo>
                  <a:cubicBezTo>
                    <a:pt x="65088" y="114939"/>
                    <a:pt x="65088" y="107012"/>
                    <a:pt x="70396" y="100407"/>
                  </a:cubicBezTo>
                  <a:cubicBezTo>
                    <a:pt x="71723" y="96443"/>
                    <a:pt x="74377" y="95122"/>
                    <a:pt x="75704" y="93801"/>
                  </a:cubicBezTo>
                  <a:cubicBezTo>
                    <a:pt x="75704" y="91159"/>
                    <a:pt x="75704" y="88516"/>
                    <a:pt x="77031" y="85874"/>
                  </a:cubicBezTo>
                  <a:cubicBezTo>
                    <a:pt x="73050" y="80590"/>
                    <a:pt x="67742" y="68699"/>
                    <a:pt x="74377" y="50203"/>
                  </a:cubicBezTo>
                  <a:cubicBezTo>
                    <a:pt x="81013" y="30386"/>
                    <a:pt x="95610" y="27744"/>
                    <a:pt x="103572" y="27744"/>
                  </a:cubicBezTo>
                  <a:cubicBezTo>
                    <a:pt x="106227" y="22459"/>
                    <a:pt x="111535" y="17175"/>
                    <a:pt x="119497" y="10569"/>
                  </a:cubicBezTo>
                  <a:cubicBezTo>
                    <a:pt x="128786" y="3963"/>
                    <a:pt x="142057" y="0"/>
                    <a:pt x="155328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70" name="任意多边形: 形状 57"/>
            <p:cNvSpPr>
              <a:spLocks noChangeAspect="1"/>
            </p:cNvSpPr>
            <p:nvPr/>
          </p:nvSpPr>
          <p:spPr bwMode="auto">
            <a:xfrm>
              <a:off x="10617795" y="2915360"/>
              <a:ext cx="550370" cy="533310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71" name="任意多边形: 形状 19">
              <a:extLst/>
            </p:cNvPr>
            <p:cNvSpPr/>
            <p:nvPr/>
          </p:nvSpPr>
          <p:spPr>
            <a:xfrm>
              <a:off x="9332431" y="3772205"/>
              <a:ext cx="621194" cy="460791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Freeform 27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/>
            <p:cNvSpPr>
              <a:spLocks noEditPoints="1"/>
            </p:cNvSpPr>
            <p:nvPr/>
          </p:nvSpPr>
          <p:spPr bwMode="auto">
            <a:xfrm>
              <a:off x="10617795" y="4495873"/>
              <a:ext cx="355632" cy="430615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19" name="圓角化同側角落矩形 18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0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出勤打卡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18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22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1" y="-207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矩形 121"/>
          <p:cNvSpPr/>
          <p:nvPr/>
        </p:nvSpPr>
        <p:spPr>
          <a:xfrm>
            <a:off x="667165" y="2638597"/>
            <a:ext cx="26852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智慧型自動儲位</a:t>
            </a:r>
            <a:endParaRPr lang="en-US" altLang="zh-TW" sz="24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找貨真方便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智慧型盤點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系統自動盤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盈虧</a:t>
            </a:r>
            <a:endParaRPr lang="en-US" altLang="zh-TW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適用</a:t>
            </a:r>
            <a:r>
              <a:rPr lang="zh-TW" altLang="en-US" sz="24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行業</a:t>
            </a:r>
            <a:endParaRPr lang="en-US" altLang="zh-TW" sz="24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買賣業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批發業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網購業者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163877" y="1017071"/>
            <a:ext cx="2627493" cy="5126433"/>
            <a:chOff x="3728851" y="646504"/>
            <a:chExt cx="2353046" cy="4590967"/>
          </a:xfrm>
        </p:grpSpPr>
        <p:grpSp>
          <p:nvGrpSpPr>
            <p:cNvPr id="8" name="群組 7"/>
            <p:cNvGrpSpPr/>
            <p:nvPr/>
          </p:nvGrpSpPr>
          <p:grpSpPr>
            <a:xfrm>
              <a:off x="4000500" y="646504"/>
              <a:ext cx="1809750" cy="1809750"/>
              <a:chOff x="4000500" y="875597"/>
              <a:chExt cx="1809750" cy="1809750"/>
            </a:xfrm>
          </p:grpSpPr>
          <p:sp>
            <p:nvSpPr>
              <p:cNvPr id="3" name="橢圓 2"/>
              <p:cNvSpPr/>
              <p:nvPr/>
            </p:nvSpPr>
            <p:spPr>
              <a:xfrm>
                <a:off x="4057650" y="932747"/>
                <a:ext cx="1714500" cy="1714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4000500" y="875597"/>
                <a:ext cx="1809750" cy="1809750"/>
              </a:xfrm>
              <a:prstGeom prst="ellipse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4207014" y="1322468"/>
                <a:ext cx="1415772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智慧型</a:t>
                </a:r>
                <a:endParaRPr lang="en-US" altLang="zh-TW" sz="32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sz="32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盤點</a:t>
                </a:r>
                <a:endParaRPr lang="zh-TW" altLang="en-US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3728852" y="2819432"/>
              <a:ext cx="2353045" cy="534734"/>
              <a:chOff x="3728852" y="2653869"/>
              <a:chExt cx="2353045" cy="534734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矩形 8"/>
              <p:cNvSpPr/>
              <p:nvPr/>
            </p:nvSpPr>
            <p:spPr>
              <a:xfrm>
                <a:off x="3728852" y="2699928"/>
                <a:ext cx="2353044" cy="468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手機盤點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群組 33"/>
            <p:cNvGrpSpPr/>
            <p:nvPr/>
          </p:nvGrpSpPr>
          <p:grpSpPr>
            <a:xfrm>
              <a:off x="3728851" y="3752431"/>
              <a:ext cx="2353045" cy="534734"/>
              <a:chOff x="3728852" y="2653869"/>
              <a:chExt cx="2353045" cy="534734"/>
            </a:xfrm>
          </p:grpSpPr>
          <p:sp>
            <p:nvSpPr>
              <p:cNvPr id="35" name="圓角矩形 34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矩形 35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庫存比對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2586674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3491739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39" name="群組 38"/>
            <p:cNvGrpSpPr/>
            <p:nvPr/>
          </p:nvGrpSpPr>
          <p:grpSpPr>
            <a:xfrm>
              <a:off x="3728851" y="4702737"/>
              <a:ext cx="2353045" cy="534734"/>
              <a:chOff x="3728852" y="2653869"/>
              <a:chExt cx="2353045" cy="534734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矩形 40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自動調整庫存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4442045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7770924" y="1017071"/>
            <a:ext cx="2627493" cy="5126433"/>
            <a:chOff x="3728851" y="646504"/>
            <a:chExt cx="2353046" cy="4590967"/>
          </a:xfrm>
        </p:grpSpPr>
        <p:grpSp>
          <p:nvGrpSpPr>
            <p:cNvPr id="47" name="群組 46"/>
            <p:cNvGrpSpPr/>
            <p:nvPr/>
          </p:nvGrpSpPr>
          <p:grpSpPr>
            <a:xfrm>
              <a:off x="4000500" y="646504"/>
              <a:ext cx="1809750" cy="1809750"/>
              <a:chOff x="4000500" y="875597"/>
              <a:chExt cx="1809750" cy="1809750"/>
            </a:xfrm>
          </p:grpSpPr>
          <p:sp>
            <p:nvSpPr>
              <p:cNvPr id="60" name="橢圓 59"/>
              <p:cNvSpPr/>
              <p:nvPr/>
            </p:nvSpPr>
            <p:spPr>
              <a:xfrm>
                <a:off x="4057650" y="932747"/>
                <a:ext cx="1714500" cy="17145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4000500" y="875597"/>
                <a:ext cx="1809750" cy="1809750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4280954" y="1322468"/>
                <a:ext cx="1267892" cy="964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智慧型</a:t>
                </a:r>
                <a:endParaRPr lang="en-US" altLang="zh-TW" sz="32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sz="32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儲</a:t>
                </a:r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位</a:t>
                </a:r>
                <a:endParaRPr lang="zh-TW" altLang="en-US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3728852" y="2819432"/>
              <a:ext cx="2353045" cy="534734"/>
              <a:chOff x="3728852" y="2653869"/>
              <a:chExt cx="2353045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28852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商品任意放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3728851" y="3752431"/>
              <a:ext cx="2353045" cy="534734"/>
              <a:chOff x="3728852" y="2653869"/>
              <a:chExt cx="2353045" cy="534734"/>
            </a:xfrm>
          </p:grpSpPr>
          <p:sp>
            <p:nvSpPr>
              <p:cNvPr id="56" name="圓角矩形 55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7" name="矩形 56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撿貨單含儲位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2586674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3491739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2" name="群組 51"/>
            <p:cNvGrpSpPr/>
            <p:nvPr/>
          </p:nvGrpSpPr>
          <p:grpSpPr>
            <a:xfrm>
              <a:off x="3728851" y="4702737"/>
              <a:ext cx="2353045" cy="534734"/>
              <a:chOff x="3728852" y="2653869"/>
              <a:chExt cx="2353045" cy="534734"/>
            </a:xfrm>
          </p:grpSpPr>
          <p:sp>
            <p:nvSpPr>
              <p:cNvPr id="54" name="圓角矩形 53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矩形 54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快速撿貨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4442045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5" name="群組 3"/>
          <p:cNvGrpSpPr>
            <a:grpSpLocks/>
          </p:cNvGrpSpPr>
          <p:nvPr/>
        </p:nvGrpSpPr>
        <p:grpSpPr bwMode="auto">
          <a:xfrm>
            <a:off x="350834" y="-1593"/>
            <a:ext cx="2430466" cy="647701"/>
            <a:chOff x="351628" y="-1300"/>
            <a:chExt cx="1790593" cy="647700"/>
          </a:xfrm>
        </p:grpSpPr>
        <p:sp>
          <p:nvSpPr>
            <p:cNvPr id="63" name="圓角化同側角落矩形 62"/>
            <p:cNvSpPr/>
            <p:nvPr/>
          </p:nvSpPr>
          <p:spPr bwMode="auto">
            <a:xfrm rot="10800000">
              <a:off x="351628" y="-1300"/>
              <a:ext cx="1790593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4" name="직사각형 66"/>
            <p:cNvSpPr>
              <a:spLocks noChangeArrowheads="1"/>
            </p:cNvSpPr>
            <p:nvPr/>
          </p:nvSpPr>
          <p:spPr bwMode="auto">
            <a:xfrm>
              <a:off x="351628" y="83899"/>
              <a:ext cx="179059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儲位</a:t>
              </a:r>
              <a:r>
                <a:rPr lang="en-US" altLang="zh-TW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+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盤點系統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19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53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1" name="Picture 25" descr="\\192.168.0.3\其他資料\設計部\授權圖庫\Shutterstock\圖庫分類\★ 情境｜元素_EPS\★ 資訊｜科技｜速度\shutterstock_746328118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6"/>
          <a:stretch/>
        </p:blipFill>
        <p:spPr bwMode="auto">
          <a:xfrm>
            <a:off x="0" y="0"/>
            <a:ext cx="12192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2489200"/>
            <a:ext cx="12192000" cy="19304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平行四边形 36">
            <a:extLst/>
          </p:cNvPr>
          <p:cNvSpPr/>
          <p:nvPr/>
        </p:nvSpPr>
        <p:spPr>
          <a:xfrm>
            <a:off x="6873875" y="4864100"/>
            <a:ext cx="2201862" cy="1330325"/>
          </a:xfrm>
          <a:prstGeom prst="parallelogram">
            <a:avLst>
              <a:gd name="adj" fmla="val 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平行四边形 41">
            <a:extLst/>
          </p:cNvPr>
          <p:cNvSpPr/>
          <p:nvPr/>
        </p:nvSpPr>
        <p:spPr>
          <a:xfrm>
            <a:off x="4187824" y="4864100"/>
            <a:ext cx="2540000" cy="1330325"/>
          </a:xfrm>
          <a:prstGeom prst="parallelogram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1" name="箭头: V 形 50">
            <a:extLst/>
          </p:cNvPr>
          <p:cNvSpPr/>
          <p:nvPr/>
        </p:nvSpPr>
        <p:spPr>
          <a:xfrm>
            <a:off x="9234488" y="5341938"/>
            <a:ext cx="395288" cy="393700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箭头: V 形 61">
            <a:extLst/>
          </p:cNvPr>
          <p:cNvSpPr/>
          <p:nvPr/>
        </p:nvSpPr>
        <p:spPr>
          <a:xfrm flipH="1">
            <a:off x="3630613" y="5321300"/>
            <a:ext cx="393700" cy="3937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129" name="Picture 3" descr="C:\Users\kt\Desktop\包裝必放\Clife舒適生活\Clife舒適生活-綠底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511175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직사각형 66"/>
          <p:cNvSpPr>
            <a:spLocks noChangeArrowheads="1"/>
          </p:cNvSpPr>
          <p:nvPr/>
        </p:nvSpPr>
        <p:spPr bwMode="auto">
          <a:xfrm>
            <a:off x="4111624" y="5030162"/>
            <a:ext cx="269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商品</a:t>
            </a:r>
            <a:r>
              <a:rPr lang="zh-TW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事業</a:t>
            </a:r>
            <a:endParaRPr lang="en-US" altLang="ko-KR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ktnet.com.tw</a:t>
            </a:r>
          </a:p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微软雅黑" pitchFamily="34" charset="-122"/>
              </a:rPr>
              <a:t>snakepower.com.tw</a:t>
            </a:r>
            <a:endParaRPr lang="en-US" altLang="ko-KR" sz="14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5131" name="직사각형 66"/>
          <p:cNvSpPr>
            <a:spLocks noChangeArrowheads="1"/>
          </p:cNvSpPr>
          <p:nvPr/>
        </p:nvSpPr>
        <p:spPr bwMode="auto">
          <a:xfrm>
            <a:off x="6873874" y="5122863"/>
            <a:ext cx="2201864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軟體</a:t>
            </a:r>
            <a:r>
              <a:rPr lang="zh-TW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開發</a:t>
            </a:r>
            <a:endParaRPr lang="en-US" altLang="ko-KR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tmserp.com.tw</a:t>
            </a:r>
            <a:endParaRPr lang="ko-KR" altLang="en-US" sz="16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5132" name="직사각형 66"/>
          <p:cNvSpPr>
            <a:spLocks noChangeArrowheads="1"/>
          </p:cNvSpPr>
          <p:nvPr/>
        </p:nvSpPr>
        <p:spPr bwMode="auto">
          <a:xfrm>
            <a:off x="584200" y="1093788"/>
            <a:ext cx="3395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廣鐸企業成立於民國</a:t>
            </a:r>
            <a:r>
              <a:rPr lang="en-US" altLang="zh-TW"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79</a:t>
            </a:r>
            <a:r>
              <a:rPr lang="zh-TW" altLang="en-US"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ko-KR" altLang="en-US" sz="1100">
              <a:solidFill>
                <a:schemeClr val="bg1"/>
              </a:solidFill>
              <a:latin typeface="微软雅黑" pitchFamily="34" charset="-122"/>
            </a:endParaRPr>
          </a:p>
        </p:txBody>
      </p:sp>
      <p:grpSp>
        <p:nvGrpSpPr>
          <p:cNvPr id="5133" name="群組 69"/>
          <p:cNvGrpSpPr>
            <a:grpSpLocks/>
          </p:cNvGrpSpPr>
          <p:nvPr/>
        </p:nvGrpSpPr>
        <p:grpSpPr bwMode="auto">
          <a:xfrm>
            <a:off x="561975" y="1592263"/>
            <a:ext cx="10526713" cy="434975"/>
            <a:chOff x="315550" y="5530749"/>
            <a:chExt cx="10525802" cy="435429"/>
          </a:xfrm>
        </p:grpSpPr>
        <p:sp>
          <p:nvSpPr>
            <p:cNvPr id="71" name="직사각형 66"/>
            <p:cNvSpPr/>
            <p:nvPr/>
          </p:nvSpPr>
          <p:spPr>
            <a:xfrm>
              <a:off x="315550" y="5568889"/>
              <a:ext cx="1722289" cy="36868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全台服務據點</a:t>
              </a:r>
              <a:endParaRPr lang="ko-KR" altLang="en-US" sz="1050" dirty="0">
                <a:solidFill>
                  <a:schemeClr val="bg1"/>
                </a:solidFill>
                <a:latin typeface="Microsoft YaHei" pitchFamily="34" charset="-122"/>
              </a:endParaRPr>
            </a:p>
          </p:txBody>
        </p:sp>
        <p:sp>
          <p:nvSpPr>
            <p:cNvPr id="72" name="직사각형 66"/>
            <p:cNvSpPr/>
            <p:nvPr/>
          </p:nvSpPr>
          <p:spPr>
            <a:xfrm>
              <a:off x="1983869" y="5570477"/>
              <a:ext cx="8857483" cy="3702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台北｜新竹｜ 台中｜台南｜高雄｜花蓮｜深圳辦公室</a:t>
              </a:r>
              <a:endParaRPr lang="ko-KR" altLang="en-US" sz="1050" dirty="0">
                <a:solidFill>
                  <a:schemeClr val="bg1"/>
                </a:solidFill>
                <a:latin typeface="Microsoft YaHei" pitchFamily="34" charset="-122"/>
              </a:endParaRPr>
            </a:p>
          </p:txBody>
        </p:sp>
        <p:sp>
          <p:nvSpPr>
            <p:cNvPr id="73" name="圓角矩形 72"/>
            <p:cNvSpPr/>
            <p:nvPr/>
          </p:nvSpPr>
          <p:spPr>
            <a:xfrm>
              <a:off x="372695" y="5530749"/>
              <a:ext cx="1607999" cy="435429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134" name="직사각형 66"/>
          <p:cNvSpPr>
            <a:spLocks noChangeArrowheads="1"/>
          </p:cNvSpPr>
          <p:nvPr/>
        </p:nvSpPr>
        <p:spPr bwMode="auto">
          <a:xfrm>
            <a:off x="3279775" y="2841625"/>
            <a:ext cx="6424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7200" b="1">
                <a:solidFill>
                  <a:schemeClr val="bg1"/>
                </a:solidFill>
                <a:latin typeface="華康儷黑 Std W5" pitchFamily="34" charset="-120"/>
                <a:ea typeface="華康儷黑 Std W5" pitchFamily="34" charset="-120"/>
              </a:rPr>
              <a:t>廣鐸企業</a:t>
            </a:r>
            <a:r>
              <a:rPr lang="zh-TW" altLang="en-US" sz="4400" b="1">
                <a:solidFill>
                  <a:schemeClr val="bg1"/>
                </a:solidFill>
                <a:latin typeface="華康儷黑 Std W5" pitchFamily="34" charset="-120"/>
                <a:ea typeface="華康儷黑 Std W5" pitchFamily="34" charset="-120"/>
              </a:rPr>
              <a:t>有限公司</a:t>
            </a:r>
            <a:endParaRPr lang="en-US" altLang="ko-KR" sz="4400" b="1">
              <a:solidFill>
                <a:schemeClr val="bg1"/>
              </a:solidFill>
              <a:latin typeface="華康儷黑 Std W5" pitchFamily="34" charset="-120"/>
              <a:ea typeface="華康儷黑 Std W5" pitchFamily="34" charset="-120"/>
            </a:endParaRPr>
          </a:p>
        </p:txBody>
      </p:sp>
      <p:sp>
        <p:nvSpPr>
          <p:cNvPr id="5135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2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136" name="Picture 3" descr="C:\Users\kt\Desktop\包裝必放\LOGO\KT LOGO包\KT LOGO_KTnet_黑底_黃藍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5111750"/>
            <a:ext cx="8112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0" descr="C:\Users\kt\Desktop\TMS獲利王簡報_廣鐸企業－公司簡介_\PPT_K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0749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8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26" name="圓角化同側角落矩形 25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141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公司</a:t>
              </a:r>
              <a:r>
                <a:rPr lang="zh-TW" altLang="en-US" sz="24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簡介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8159" r="9982" b="8511"/>
          <a:stretch/>
        </p:blipFill>
        <p:spPr>
          <a:xfrm>
            <a:off x="9726613" y="4784724"/>
            <a:ext cx="1409700" cy="1508125"/>
          </a:xfrm>
          <a:prstGeom prst="rect">
            <a:avLst/>
          </a:prstGeom>
        </p:spPr>
      </p:pic>
      <p:pic>
        <p:nvPicPr>
          <p:cNvPr id="1027" name="Picture 3" descr="C:\Users\kt\Desktop\包裝必放\LOGO\蛇吞象\snake logo檔案_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" y="5114925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900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grpSp>
        <p:nvGrpSpPr>
          <p:cNvPr id="9" name="群組 8"/>
          <p:cNvGrpSpPr/>
          <p:nvPr/>
        </p:nvGrpSpPr>
        <p:grpSpPr>
          <a:xfrm>
            <a:off x="8251033" y="834050"/>
            <a:ext cx="3124201" cy="5658619"/>
            <a:chOff x="807281" y="846956"/>
            <a:chExt cx="3124201" cy="5658619"/>
          </a:xfrm>
        </p:grpSpPr>
        <p:graphicFrame>
          <p:nvGraphicFramePr>
            <p:cNvPr id="18" name="資料庫圖表 17"/>
            <p:cNvGraphicFramePr/>
            <p:nvPr>
              <p:extLst>
                <p:ext uri="{D42A27DB-BD31-4B8C-83A1-F6EECF244321}">
                  <p14:modId xmlns:p14="http://schemas.microsoft.com/office/powerpoint/2010/main" val="3513735822"/>
                </p:ext>
              </p:extLst>
            </p:nvPr>
          </p:nvGraphicFramePr>
          <p:xfrm>
            <a:off x="807281" y="1389017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1310784" y="846956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出貨一條龍</a:t>
              </a:r>
              <a:endPara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7" y="148036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W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7" y="238524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DC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6" y="328059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DE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8" y="417594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DH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8" y="508081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KA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7" y="597616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KB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977361" y="833561"/>
            <a:ext cx="3124201" cy="5658619"/>
            <a:chOff x="3640978" y="833561"/>
            <a:chExt cx="3124201" cy="5658619"/>
          </a:xfrm>
        </p:grpSpPr>
        <p:graphicFrame>
          <p:nvGraphicFramePr>
            <p:cNvPr id="24" name="資料庫圖表 23"/>
            <p:cNvGraphicFramePr/>
            <p:nvPr>
              <p:extLst>
                <p:ext uri="{D42A27DB-BD31-4B8C-83A1-F6EECF244321}">
                  <p14:modId xmlns:p14="http://schemas.microsoft.com/office/powerpoint/2010/main" val="2097894912"/>
                </p:ext>
              </p:extLst>
            </p:nvPr>
          </p:nvGraphicFramePr>
          <p:xfrm>
            <a:off x="3640978" y="1375622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4144481" y="833561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報表</a:t>
              </a:r>
              <a:endPara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146697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EA1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23718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EE1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3" y="326719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1715" y="41625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EF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633809" y="852550"/>
            <a:ext cx="3124201" cy="5658619"/>
            <a:chOff x="6258202" y="852550"/>
            <a:chExt cx="3124201" cy="5658619"/>
          </a:xfrm>
        </p:grpSpPr>
        <p:graphicFrame>
          <p:nvGraphicFramePr>
            <p:cNvPr id="36" name="資料庫圖表 35"/>
            <p:cNvGraphicFramePr/>
            <p:nvPr>
              <p:extLst>
                <p:ext uri="{D42A27DB-BD31-4B8C-83A1-F6EECF244321}">
                  <p14:modId xmlns:p14="http://schemas.microsoft.com/office/powerpoint/2010/main" val="683278944"/>
                </p:ext>
              </p:extLst>
            </p:nvPr>
          </p:nvGraphicFramePr>
          <p:xfrm>
            <a:off x="6258202" y="1394611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761705" y="852550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發票</a:t>
              </a:r>
              <a:endPara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3" y="1485960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LA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3" y="2390835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LJ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2" y="3286185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LMB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1" name="群組 3"/>
          <p:cNvGrpSpPr>
            <a:grpSpLocks/>
          </p:cNvGrpSpPr>
          <p:nvPr/>
        </p:nvGrpSpPr>
        <p:grpSpPr bwMode="auto">
          <a:xfrm>
            <a:off x="350832" y="-1594"/>
            <a:ext cx="2796611" cy="647701"/>
            <a:chOff x="351627" y="-1301"/>
            <a:chExt cx="1966027" cy="647700"/>
          </a:xfrm>
        </p:grpSpPr>
        <p:sp>
          <p:nvSpPr>
            <p:cNvPr id="52" name="圓角化同側角落矩形 51"/>
            <p:cNvSpPr/>
            <p:nvPr/>
          </p:nvSpPr>
          <p:spPr bwMode="auto">
            <a:xfrm rot="10800000">
              <a:off x="351627" y="-1301"/>
              <a:ext cx="1966027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3" name="직사각형 66"/>
            <p:cNvSpPr>
              <a:spLocks noChangeArrowheads="1"/>
            </p:cNvSpPr>
            <p:nvPr/>
          </p:nvSpPr>
          <p:spPr bwMode="auto">
            <a:xfrm>
              <a:off x="351628" y="83899"/>
              <a:ext cx="1966026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自訂常用 </a:t>
              </a:r>
              <a:r>
                <a:rPr lang="zh-TW" altLang="en-US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作業功能表</a:t>
              </a:r>
              <a:endParaRPr lang="en-US" altLang="ko-KR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9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20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50832" y="833561"/>
            <a:ext cx="3124201" cy="5658619"/>
            <a:chOff x="350832" y="833561"/>
            <a:chExt cx="3124201" cy="5658619"/>
          </a:xfrm>
        </p:grpSpPr>
        <p:grpSp>
          <p:nvGrpSpPr>
            <p:cNvPr id="42" name="群組 41"/>
            <p:cNvGrpSpPr/>
            <p:nvPr/>
          </p:nvGrpSpPr>
          <p:grpSpPr>
            <a:xfrm>
              <a:off x="350832" y="833561"/>
              <a:ext cx="3124201" cy="5658619"/>
              <a:chOff x="3640978" y="833561"/>
              <a:chExt cx="3124201" cy="5658619"/>
            </a:xfrm>
          </p:grpSpPr>
          <p:graphicFrame>
            <p:nvGraphicFramePr>
              <p:cNvPr id="43" name="資料庫圖表 42"/>
              <p:cNvGraphicFramePr/>
              <p:nvPr>
                <p:extLst>
                  <p:ext uri="{D42A27DB-BD31-4B8C-83A1-F6EECF244321}">
                    <p14:modId xmlns:p14="http://schemas.microsoft.com/office/powerpoint/2010/main" val="1048808970"/>
                  </p:ext>
                </p:extLst>
              </p:nvPr>
            </p:nvGraphicFramePr>
            <p:xfrm>
              <a:off x="3640978" y="1375622"/>
              <a:ext cx="3124201" cy="511655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0" r:lo="rId21" r:qs="rId22" r:cs="rId23"/>
              </a:graphicData>
            </a:graphic>
          </p:graphicFrame>
          <p:sp>
            <p:nvSpPr>
              <p:cNvPr id="44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4144481" y="833561"/>
                <a:ext cx="2113721" cy="4540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altLang="zh-TW" sz="2400" b="1" dirty="0" smtClean="0">
                    <a:solidFill>
                      <a:schemeClr val="accent5">
                        <a:lumMod val="7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endParaRPr lang="en-US" altLang="zh-TW" sz="1600" b="1" dirty="0" smtClean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  <p:sp>
            <p:nvSpPr>
              <p:cNvPr id="45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3726064" y="1466971"/>
                <a:ext cx="779685" cy="4358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altLang="zh-TW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PO</a:t>
                </a:r>
                <a:endParaRPr lang="en-US" altLang="zh-TW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  <p:sp>
            <p:nvSpPr>
              <p:cNvPr id="46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3726064" y="2371846"/>
                <a:ext cx="779685" cy="4358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altLang="zh-TW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P2</a:t>
                </a:r>
                <a:endParaRPr lang="en-US" altLang="zh-TW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  <p:sp>
            <p:nvSpPr>
              <p:cNvPr id="47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3726063" y="3267196"/>
                <a:ext cx="779685" cy="4358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altLang="zh-TW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P4</a:t>
                </a:r>
                <a:endParaRPr lang="en-US" altLang="zh-TW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  <p:sp>
            <p:nvSpPr>
              <p:cNvPr id="48" name="TextBox 12">
                <a:extLst>
                  <a:ext uri="{FF2B5EF4-FFF2-40B4-BE49-F238E27FC236}">
                    <a16:creationId xmlns:a16="http://schemas.microsoft.com/office/drawing/2014/main" id="{A7547E4F-5C76-4D91-B003-02F9BB5160BF}"/>
                  </a:ext>
                </a:extLst>
              </p:cNvPr>
              <p:cNvSpPr txBox="1"/>
              <p:nvPr/>
            </p:nvSpPr>
            <p:spPr>
              <a:xfrm>
                <a:off x="3721715" y="4162546"/>
                <a:ext cx="779685" cy="4358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altLang="zh-TW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P5</a:t>
                </a:r>
                <a:endParaRPr lang="en-US" altLang="zh-TW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431568" y="5185649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PD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6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350834" y="1265725"/>
            <a:ext cx="5447840" cy="480131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→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依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營運要求及相關法律與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法規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，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提供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資訊安全之管理指導方針及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支持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→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確保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授權使用者得以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存取</a:t>
            </a: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，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並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避免系統及服務的未授權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存取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，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且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防止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系統及應用遭未經授權存取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→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防止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組織資訊及資訊處理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設施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遭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未經授權之實體存取、損害及干擾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endParaRPr lang="zh-TW" altLang="zh-TW" b="1" dirty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→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定期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對機房設施進行日常維護及保養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，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以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確保設施之可用性及完整性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每日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定期備份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，除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本地備份並使用異地備份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，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確保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資料保存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→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確保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對網路及其支援之資訊處理設施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中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　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資訊</a:t>
            </a:r>
            <a:r>
              <a:rPr lang="zh-TW" altLang="zh-TW" b="1" dirty="0">
                <a:latin typeface="Microsoft YaHei" pitchFamily="34" charset="-122"/>
                <a:ea typeface="Microsoft YaHei" pitchFamily="34" charset="-122"/>
              </a:rPr>
              <a:t>之保護</a:t>
            </a:r>
            <a:r>
              <a:rPr lang="zh-TW" altLang="zh-TW" b="1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endParaRPr lang="ko-KR" altLang="en-US" b="1" dirty="0">
              <a:solidFill>
                <a:schemeClr val="tx2">
                  <a:lumMod val="50000"/>
                </a:schemeClr>
              </a:solidFill>
              <a:latin typeface="Microsoft YaHei" pitchFamily="34" charset="-122"/>
              <a:cs typeface="Arial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74" y="-8689"/>
            <a:ext cx="4874555" cy="6899856"/>
          </a:xfrm>
          <a:prstGeom prst="rect">
            <a:avLst/>
          </a:prstGeom>
        </p:spPr>
      </p:pic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350834" y="-1593"/>
            <a:ext cx="2430466" cy="647701"/>
            <a:chOff x="351628" y="-1300"/>
            <a:chExt cx="1790593" cy="647700"/>
          </a:xfrm>
        </p:grpSpPr>
        <p:sp>
          <p:nvSpPr>
            <p:cNvPr id="11" name="圓角化同側角落矩形 10"/>
            <p:cNvSpPr/>
            <p:nvPr/>
          </p:nvSpPr>
          <p:spPr bwMode="auto">
            <a:xfrm rot="10800000">
              <a:off x="351628" y="-1300"/>
              <a:ext cx="1790593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2" name="직사각형 66"/>
            <p:cNvSpPr>
              <a:spLocks noChangeArrowheads="1"/>
            </p:cNvSpPr>
            <p:nvPr/>
          </p:nvSpPr>
          <p:spPr bwMode="auto">
            <a:xfrm>
              <a:off x="351628" y="83899"/>
              <a:ext cx="1790593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ISO27001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認證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21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44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2341961" y="1589372"/>
            <a:ext cx="7508077" cy="2000548"/>
            <a:chOff x="2341961" y="998822"/>
            <a:chExt cx="7508077" cy="2000548"/>
          </a:xfrm>
        </p:grpSpPr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8591A18A-7559-4485-BC2C-6ACBBA9F87DF}"/>
                </a:ext>
              </a:extLst>
            </p:cNvPr>
            <p:cNvSpPr txBox="1"/>
            <p:nvPr/>
          </p:nvSpPr>
          <p:spPr>
            <a:xfrm>
              <a:off x="2341961" y="998822"/>
              <a:ext cx="7508077" cy="200054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不是花錢買</a:t>
              </a:r>
              <a:r>
                <a:rPr lang="zh-TW" altLang="en-US" sz="4400" b="1" dirty="0" smtClean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系統</a:t>
              </a:r>
              <a:endParaRPr lang="en-US" altLang="zh-TW" sz="4400" b="1" dirty="0" smtClean="0">
                <a:solidFill>
                  <a:srgbClr val="FBDE09"/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endParaRPr>
            </a:p>
            <a:p>
              <a:pPr algn="ctr"/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 </a:t>
              </a:r>
              <a:r>
                <a:rPr lang="zh-TW" altLang="en-US" sz="4400" b="1" dirty="0" smtClean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 是</a:t>
              </a:r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買系統來</a:t>
              </a:r>
              <a:r>
                <a:rPr lang="zh-TW" altLang="en-US" sz="80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賺錢</a:t>
              </a:r>
              <a:endParaRPr lang="ko-KR" altLang="en-US" sz="8000" b="1" dirty="0">
                <a:solidFill>
                  <a:srgbClr val="FBDE09"/>
                </a:solidFill>
                <a:latin typeface="Microsoft YaHei UI" pitchFamily="34" charset="-122"/>
                <a:cs typeface="Arial" pitchFamily="34" charset="0"/>
              </a:endParaRPr>
            </a:p>
          </p:txBody>
        </p:sp>
        <p:pic>
          <p:nvPicPr>
            <p:cNvPr id="5122" name="Picture 2" descr="C:\Users\kt\Desktop\未命名-3_工作區域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725" y="2126456"/>
              <a:ext cx="738188" cy="73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圓角矩形 3"/>
          <p:cNvSpPr/>
          <p:nvPr/>
        </p:nvSpPr>
        <p:spPr>
          <a:xfrm>
            <a:off x="3228974" y="4248150"/>
            <a:ext cx="5734050" cy="1171575"/>
          </a:xfrm>
          <a:prstGeom prst="roundRect">
            <a:avLst>
              <a:gd name="adj" fmla="val 50000"/>
            </a:avLst>
          </a:prstGeom>
          <a:solidFill>
            <a:srgbClr val="FBDE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請使用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56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56197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285202" y="5711309"/>
            <a:ext cx="1843774" cy="102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台北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(02)2783 3460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台中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(04)2422 2299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新竹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(03)5544 026</a:t>
            </a:r>
            <a:endParaRPr lang="zh-TW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81376" y="5711309"/>
            <a:ext cx="1733167" cy="102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高雄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(07)3591 300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台南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(06)2513 299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花蓮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(03)8578 585</a:t>
            </a:r>
            <a:endParaRPr lang="zh-TW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010024" y="5886829"/>
            <a:ext cx="4086225" cy="43815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200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免費服務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專線</a:t>
            </a:r>
            <a:r>
              <a:rPr lang="en-US" altLang="zh-TW" sz="200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0800-823-888</a:t>
            </a:r>
            <a:endParaRPr lang="zh-TW" altLang="en-US" sz="2000" b="1" dirty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00512" y="6304165"/>
            <a:ext cx="3924298" cy="35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週一至周五 </a:t>
            </a:r>
            <a:r>
              <a:rPr lang="en-US" altLang="zh-TW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AM9:00~PM6:00 </a:t>
            </a:r>
            <a:r>
              <a:rPr lang="zh-TW" altLang="en-US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將由專人為您服務</a:t>
            </a:r>
            <a:endParaRPr lang="zh-TW" altLang="en-US" sz="12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466" y="5842500"/>
            <a:ext cx="272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廣</a:t>
            </a:r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鐸企業有限公司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6092" y="6410642"/>
            <a:ext cx="2728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https://</a:t>
            </a:r>
            <a:r>
              <a:rPr lang="en-US" altLang="zh-TW" sz="1200" dirty="0" smtClean="0">
                <a:solidFill>
                  <a:schemeClr val="bg2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www.tmserp.com.tw</a:t>
            </a:r>
            <a:endParaRPr lang="zh-TW" alt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006725" y="5886829"/>
            <a:ext cx="846537" cy="767560"/>
            <a:chOff x="3027363" y="5886829"/>
            <a:chExt cx="846537" cy="767560"/>
          </a:xfrm>
        </p:grpSpPr>
        <p:sp>
          <p:nvSpPr>
            <p:cNvPr id="6" name="圓角矩形 5"/>
            <p:cNvSpPr/>
            <p:nvPr/>
          </p:nvSpPr>
          <p:spPr>
            <a:xfrm>
              <a:off x="3027363" y="5886829"/>
              <a:ext cx="846536" cy="767560"/>
            </a:xfrm>
            <a:prstGeom prst="roundRect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027364" y="5927921"/>
              <a:ext cx="8465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請洽全台</a:t>
              </a:r>
            </a:p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服務專線</a:t>
              </a:r>
            </a:p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或代理商</a:t>
              </a:r>
              <a:endParaRPr lang="zh-TW" altLang="en-US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169466" y="6209938"/>
            <a:ext cx="2640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KTNET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 </a:t>
            </a:r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ENTERPRISE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 </a:t>
            </a:r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CO.,LTD</a:t>
            </a:r>
            <a:endParaRPr lang="zh-TW" alt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 descr="C:\Users\kt\Desktop\未命名-3_工作區域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67" y="1047749"/>
            <a:ext cx="2541588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t\Desktop\未命名-3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155" y="1139825"/>
            <a:ext cx="294684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2488806" y="4592637"/>
            <a:ext cx="27289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只想幫您省錢的好系統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6003979" y="1474223"/>
            <a:ext cx="3203110" cy="2914649"/>
            <a:chOff x="6096001" y="1381126"/>
            <a:chExt cx="2972966" cy="2705231"/>
          </a:xfrm>
        </p:grpSpPr>
        <p:sp>
          <p:nvSpPr>
            <p:cNvPr id="14" name="橢圓 13"/>
            <p:cNvSpPr/>
            <p:nvPr/>
          </p:nvSpPr>
          <p:spPr>
            <a:xfrm>
              <a:off x="6096001" y="1381126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 UI" pitchFamily="34" charset="-122"/>
                  <a:ea typeface="Microsoft YaHei UI" pitchFamily="34" charset="-122"/>
                </a:rPr>
                <a:t>T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993151" y="1467534"/>
              <a:ext cx="1123607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您省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6096001" y="2318543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Microsoft YaHei UI" pitchFamily="34" charset="-122"/>
                  <a:cs typeface="Arial" pitchFamily="34" charset="0"/>
                </a:rPr>
                <a:t>M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993151" y="2404951"/>
              <a:ext cx="1342318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 dirty="0" err="1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oney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6096001" y="3267208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 UI" pitchFamily="34" charset="-122"/>
                  <a:ea typeface="Microsoft YaHei UI" pitchFamily="34" charset="-122"/>
                </a:rPr>
                <a:t>S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993151" y="3353616"/>
              <a:ext cx="2075816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在好選擇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4" y="3522712"/>
            <a:ext cx="2886075" cy="11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0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O:\新設計稿请上傳該文件夹\TMS\TMS ERP_首頁大圖_全方位ERP_20220902\TMS首頁大圖_全方位ERP_A-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pPr algn="r"/>
              <a:t>3</a:t>
            </a:fld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258425" y="38100"/>
            <a:ext cx="1914525" cy="712158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501380" y="624619"/>
            <a:ext cx="51892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與您一起</a:t>
            </a:r>
            <a:endParaRPr lang="en-US" altLang="zh-TW" sz="4400" b="1" spc="3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開啟企業無限發展</a:t>
            </a:r>
            <a:endParaRPr lang="en-US" altLang="zh-TW" sz="4400" b="1" spc="3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34090" y="6171684"/>
            <a:ext cx="2723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spc="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無限可能｜無所不能</a:t>
            </a:r>
            <a:endParaRPr lang="zh-TW" altLang="en-US" sz="1600" spc="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O:\新設計稿请上傳該文件夹\TMS\TMS ERP_首頁大圖_全方位ERP_20220902\TMS首頁大圖_全方位ERP_C-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7"/>
          <a:stretch/>
        </p:blipFill>
        <p:spPr bwMode="auto">
          <a:xfrm>
            <a:off x="0" y="0"/>
            <a:ext cx="12192000" cy="41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11" name="圓角化同側角落矩形 10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無痕導入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0" y="3262885"/>
            <a:ext cx="12192000" cy="3595115"/>
            <a:chOff x="0" y="2498215"/>
            <a:chExt cx="12192000" cy="3595115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98215"/>
              <a:ext cx="12192000" cy="3595115"/>
            </a:xfrm>
            <a:prstGeom prst="rect">
              <a:avLst/>
            </a:prstGeom>
          </p:spPr>
        </p:pic>
        <p:sp>
          <p:nvSpPr>
            <p:cNvPr id="23" name="직사각형 66"/>
            <p:cNvSpPr>
              <a:spLocks noChangeArrowheads="1"/>
            </p:cNvSpPr>
            <p:nvPr/>
          </p:nvSpPr>
          <p:spPr bwMode="auto">
            <a:xfrm>
              <a:off x="4227513" y="5139691"/>
              <a:ext cx="16081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TMS</a:t>
              </a:r>
              <a:r>
                <a:rPr lang="zh-TW" altLang="en-US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TW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ERP</a:t>
              </a:r>
            </a:p>
            <a:p>
              <a:r>
                <a:rPr lang="zh-TW" altLang="en-US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簡單</a:t>
              </a:r>
              <a:r>
                <a:rPr lang="zh-TW" altLang="en-US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好上手</a:t>
              </a:r>
              <a:endParaRPr lang="en-US" altLang="ko-KR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5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4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258425" y="38100"/>
            <a:ext cx="1914525" cy="712158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36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t\Desktop\未命名-1_工作區域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2" y="19123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t\Desktop\未命名-1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4" y="19123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t\Desktop\未命名-1-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80" y="1877471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t\Desktop\未命名-1-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6" y="376105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kt\Desktop\未命名-1-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95" y="387538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kt\Desktop\未命名-1-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03" y="386903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kt\Desktop\未命名-1-0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11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822811" y="3252246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進銷存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86828" y="3252246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會計財務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91201" y="3252246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發票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18784" y="3252246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112121" y="3252246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電商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整合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017301" y="3258596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倉儲物流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22811" y="5208885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購物網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86827" y="5208885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出勤打卡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391201" y="5208885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客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服系統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18783" y="5208885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生產管理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12121" y="5215235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借貨租賃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017300" y="5217423"/>
            <a:ext cx="1142641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維修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36" name="Picture 12" descr="C:\Users\kt\Desktop\未命名-1_工作區域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1" y="1921921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kt\Desktop\未命名-1-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95" y="18488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kt\Desktop\未命名-1-0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4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kt\Desktop\未命名-1-0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96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kt\Desktop\未命名-1-0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16" y="1838909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724206" y="5749052"/>
            <a:ext cx="10534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會計｜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票據｜條碼｜營業統計｜租賃管理｜電商</a:t>
            </a: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API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串接｜借還貨管理｜費用收付｜資產管理｜購物官網</a:t>
            </a:r>
            <a:endParaRPr lang="en-US" altLang="zh-TW" sz="16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網路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訂單拋轉｜出貨自動托運管理｜出貨快速電腦驗貨｜行動版購物網｜賣場盤點轉訂單｜合約管理</a:t>
            </a:r>
            <a:endParaRPr lang="zh-TW" altLang="en-US" sz="16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221006" y="999278"/>
            <a:ext cx="6873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一次滿足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現在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及</a:t>
            </a:r>
            <a:r>
              <a:rPr lang="zh-TW" altLang="en-US" sz="4000" b="1" dirty="0" smtClean="0">
                <a:solidFill>
                  <a:srgbClr val="EE5D04"/>
                </a:solidFill>
                <a:latin typeface="Microsoft YaHei" pitchFamily="34" charset="-122"/>
                <a:ea typeface="Microsoft YaHei" pitchFamily="34" charset="-122"/>
              </a:rPr>
              <a:t>未來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的需求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48394" y="956866"/>
            <a:ext cx="7011548" cy="764327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67461" y="5749052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#</a:t>
            </a:r>
            <a:endParaRPr lang="zh-TW" alt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22811" y="960331"/>
            <a:ext cx="31872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TW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系統採用</a:t>
            </a:r>
            <a:r>
              <a:rPr lang="en-US" altLang="zh-TW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SQL</a:t>
            </a:r>
            <a:r>
              <a:rPr lang="zh-TW" altLang="en-US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資料庫</a:t>
            </a:r>
            <a:endParaRPr lang="en-US" altLang="zh-TW" sz="2100" b="1" dirty="0" smtClean="0">
              <a:solidFill>
                <a:schemeClr val="bg2">
                  <a:lumMod val="9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/>
            <a:r>
              <a:rPr lang="zh-TW" altLang="en-US" sz="2100" b="1" dirty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並整合以下系統</a:t>
            </a:r>
          </a:p>
        </p:txBody>
      </p:sp>
      <p:grpSp>
        <p:nvGrpSpPr>
          <p:cNvPr id="35" name="群組 3"/>
          <p:cNvGrpSpPr>
            <a:grpSpLocks/>
          </p:cNvGrpSpPr>
          <p:nvPr/>
        </p:nvGrpSpPr>
        <p:grpSpPr bwMode="auto">
          <a:xfrm>
            <a:off x="350837" y="-1592"/>
            <a:ext cx="1906587" cy="647701"/>
            <a:chOff x="351630" y="-1299"/>
            <a:chExt cx="1906587" cy="647700"/>
          </a:xfrm>
        </p:grpSpPr>
        <p:sp>
          <p:nvSpPr>
            <p:cNvPr id="39" name="圓角化同側角落矩形 38"/>
            <p:cNvSpPr/>
            <p:nvPr/>
          </p:nvSpPr>
          <p:spPr bwMode="auto">
            <a:xfrm rot="10800000">
              <a:off x="351631" y="-1299"/>
              <a:ext cx="1906586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1" name="직사각형 66"/>
            <p:cNvSpPr>
              <a:spLocks noChangeArrowheads="1"/>
            </p:cNvSpPr>
            <p:nvPr/>
          </p:nvSpPr>
          <p:spPr bwMode="auto">
            <a:xfrm>
              <a:off x="351630" y="91735"/>
              <a:ext cx="19065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SQL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資料庫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5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55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www.tmserp.com.tw/images/indexFeature/05/mainPh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0" y="3965150"/>
            <a:ext cx="1056945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tmserp.com.tw/images/indexFeature/07/mainPho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1" y="1225550"/>
            <a:ext cx="1071930" cy="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tmserp.com.tw/images/indexFeature/08/main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0" y="3790950"/>
            <a:ext cx="1017161" cy="101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tmserp.com.tw/images/indexFeature/09/mainPho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0" y="1225551"/>
            <a:ext cx="949933" cy="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 Box 41"/>
          <p:cNvSpPr txBox="1">
            <a:spLocks noChangeArrowheads="1"/>
          </p:cNvSpPr>
          <p:nvPr/>
        </p:nvSpPr>
        <p:spPr bwMode="auto">
          <a:xfrm>
            <a:off x="1990442" y="2211292"/>
            <a:ext cx="3762658" cy="135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各項管理功能皆智能互通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銷存連接會計財務及發票稅務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生產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管理連接進銷存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,POS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前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台</a:t>
            </a:r>
            <a:endParaRPr lang="en-US" altLang="zh-TW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連續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進銷存後台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全部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一條龍</a:t>
            </a:r>
            <a:endParaRPr lang="zh-CN" altLang="en-US" sz="16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28"/>
          <p:cNvSpPr/>
          <p:nvPr/>
        </p:nvSpPr>
        <p:spPr>
          <a:xfrm>
            <a:off x="1971392" y="1265245"/>
            <a:ext cx="3381658" cy="87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智能管理</a:t>
            </a:r>
            <a:endParaRPr lang="zh-CN" altLang="en-US" sz="48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6096000" y="531411"/>
            <a:ext cx="0" cy="6007501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 Box 41"/>
          <p:cNvSpPr txBox="1">
            <a:spLocks noChangeArrowheads="1"/>
          </p:cNvSpPr>
          <p:nvPr/>
        </p:nvSpPr>
        <p:spPr bwMode="auto">
          <a:xfrm>
            <a:off x="1990442" y="4813472"/>
            <a:ext cx="3762658" cy="135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利用大數據分析</a:t>
            </a: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精準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行銷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且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可啟用智能精準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成本</a:t>
            </a:r>
            <a:endParaRPr lang="en-US" altLang="zh-TW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進貨成本</a:t>
            </a: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+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銷管成本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),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更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有利產品定價及銷售策略</a:t>
            </a:r>
            <a:endParaRPr lang="zh-CN" altLang="en-US" sz="16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矩形 28"/>
          <p:cNvSpPr/>
          <p:nvPr/>
        </p:nvSpPr>
        <p:spPr>
          <a:xfrm>
            <a:off x="1971392" y="3867425"/>
            <a:ext cx="3381658" cy="87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精準行銷</a:t>
            </a:r>
            <a:endParaRPr lang="zh-CN" altLang="en-US" sz="48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Text Box 41"/>
          <p:cNvSpPr txBox="1">
            <a:spLocks noChangeArrowheads="1"/>
          </p:cNvSpPr>
          <p:nvPr/>
        </p:nvSpPr>
        <p:spPr bwMode="auto">
          <a:xfrm>
            <a:off x="7590348" y="2208118"/>
            <a:ext cx="3992052" cy="93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智能帳單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e-mail,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智能財會</a:t>
            </a:r>
            <a:r>
              <a:rPr lang="en-US" altLang="zh-TW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傳票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即時財報</a:t>
            </a:r>
            <a:endParaRPr lang="zh-CN" altLang="en-US" sz="20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矩形 28"/>
          <p:cNvSpPr/>
          <p:nvPr/>
        </p:nvSpPr>
        <p:spPr>
          <a:xfrm>
            <a:off x="7571298" y="1262071"/>
            <a:ext cx="3381658" cy="87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智能帳務</a:t>
            </a:r>
            <a:endParaRPr lang="zh-CN" altLang="en-US" sz="48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Text Box 41"/>
          <p:cNvSpPr txBox="1">
            <a:spLocks noChangeArrowheads="1"/>
          </p:cNvSpPr>
          <p:nvPr/>
        </p:nvSpPr>
        <p:spPr bwMode="auto">
          <a:xfrm>
            <a:off x="7590348" y="4810298"/>
            <a:ext cx="3762658" cy="121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大數據</a:t>
            </a:r>
            <a:r>
              <a:rPr lang="zh-TW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分析</a:t>
            </a:r>
            <a:endParaRPr lang="en-US" altLang="zh-TW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zh-TW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預測</a:t>
            </a:r>
            <a:r>
              <a: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客戶未來需求</a:t>
            </a:r>
            <a:endParaRPr lang="zh-CN" altLang="en-US" sz="28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矩形 28"/>
          <p:cNvSpPr/>
          <p:nvPr/>
        </p:nvSpPr>
        <p:spPr>
          <a:xfrm>
            <a:off x="7571298" y="3864251"/>
            <a:ext cx="3381658" cy="87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預測行銷</a:t>
            </a:r>
            <a:endParaRPr lang="zh-CN" altLang="en-US" sz="48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21" name="圓角化同側角落矩形 20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智慧轉型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6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6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04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群組 96"/>
          <p:cNvGrpSpPr/>
          <p:nvPr/>
        </p:nvGrpSpPr>
        <p:grpSpPr>
          <a:xfrm>
            <a:off x="507708" y="1643576"/>
            <a:ext cx="5384135" cy="4785068"/>
            <a:chOff x="5880030" y="1643576"/>
            <a:chExt cx="5384135" cy="4785068"/>
          </a:xfrm>
        </p:grpSpPr>
        <p:sp>
          <p:nvSpPr>
            <p:cNvPr id="3" name="矩形 2"/>
            <p:cNvSpPr/>
            <p:nvPr/>
          </p:nvSpPr>
          <p:spPr>
            <a:xfrm>
              <a:off x="5880038" y="164592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094968" y="16658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會員管理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880037" y="219233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094974" y="2212279"/>
              <a:ext cx="1107996" cy="36933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支付管理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880038" y="2751182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094968" y="277112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促銷折扣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880038" y="331062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094968" y="333057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數據分析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128629" y="3868870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WMS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儲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880038" y="437830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094965" y="439824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電子發票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880034" y="4924040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141451" y="4943983"/>
              <a:ext cx="1015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 子 秤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880034" y="548936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出勤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打卡</a:t>
              </a:r>
              <a:endParaRPr lang="zh-TW" altLang="en-US" dirty="0"/>
            </a:p>
          </p:txBody>
        </p:sp>
        <p:sp>
          <p:nvSpPr>
            <p:cNvPr id="32" name="矩形 31"/>
            <p:cNvSpPr/>
            <p:nvPr/>
          </p:nvSpPr>
          <p:spPr>
            <a:xfrm>
              <a:off x="5880030" y="6029633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094955" y="6049576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客　　製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726310" y="164357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941240" y="166351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財務報表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726309" y="218999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9941238" y="220993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電商整合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726307" y="2748837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9941237" y="276878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自動查補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726306" y="330828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9941235" y="332822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分店管理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10402864" y="3866525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726306" y="437596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9941233" y="439590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分店庫存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9726306" y="4921695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941234" y="494163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交班過帳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726306" y="548701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9941233" y="550696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代收代付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726302" y="6027288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9941226" y="6047231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雲　　端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grpSp>
          <p:nvGrpSpPr>
            <p:cNvPr id="62" name="群組 61"/>
            <p:cNvGrpSpPr/>
            <p:nvPr/>
          </p:nvGrpSpPr>
          <p:grpSpPr>
            <a:xfrm>
              <a:off x="7803571" y="3630072"/>
              <a:ext cx="1537855" cy="832030"/>
              <a:chOff x="1097280" y="2019993"/>
              <a:chExt cx="1537855" cy="83203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1097280" y="2019993"/>
                <a:ext cx="1537855" cy="83203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文字方塊 63"/>
              <p:cNvSpPr txBox="1"/>
              <p:nvPr/>
            </p:nvSpPr>
            <p:spPr>
              <a:xfrm>
                <a:off x="1449916" y="2205175"/>
                <a:ext cx="824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67" name="直線接點 66"/>
            <p:cNvCxnSpPr>
              <a:stCxn id="3" idx="3"/>
            </p:cNvCxnSpPr>
            <p:nvPr/>
          </p:nvCxnSpPr>
          <p:spPr>
            <a:xfrm flipV="1">
              <a:off x="7417893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/>
            <p:nvPr/>
          </p:nvCxnSpPr>
          <p:spPr>
            <a:xfrm flipV="1">
              <a:off x="7417893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flipV="1">
              <a:off x="7417885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 flipV="1">
              <a:off x="7417885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>
              <a:endCxn id="63" idx="1"/>
            </p:cNvCxnSpPr>
            <p:nvPr/>
          </p:nvCxnSpPr>
          <p:spPr>
            <a:xfrm flipV="1">
              <a:off x="7597825" y="4046087"/>
              <a:ext cx="205746" cy="51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 flipV="1">
              <a:off x="7417893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/>
            <p:nvPr/>
          </p:nvCxnSpPr>
          <p:spPr>
            <a:xfrm flipV="1">
              <a:off x="7417885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/>
            <p:nvPr/>
          </p:nvCxnSpPr>
          <p:spPr>
            <a:xfrm flipV="1">
              <a:off x="7417885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 flipV="1">
              <a:off x="7417885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 flipH="1">
              <a:off x="7597825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/>
            <p:nvPr/>
          </p:nvCxnSpPr>
          <p:spPr>
            <a:xfrm flipV="1">
              <a:off x="9546362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/>
            <p:cNvCxnSpPr/>
            <p:nvPr/>
          </p:nvCxnSpPr>
          <p:spPr>
            <a:xfrm flipV="1">
              <a:off x="9546362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flipV="1">
              <a:off x="9546354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 flipV="1">
              <a:off x="9546354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/>
            <p:cNvCxnSpPr/>
            <p:nvPr/>
          </p:nvCxnSpPr>
          <p:spPr>
            <a:xfrm>
              <a:off x="9340616" y="4047261"/>
              <a:ext cx="205738" cy="42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/>
            <p:cNvCxnSpPr/>
            <p:nvPr/>
          </p:nvCxnSpPr>
          <p:spPr>
            <a:xfrm flipV="1">
              <a:off x="9546362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/>
            <p:cNvCxnSpPr/>
            <p:nvPr/>
          </p:nvCxnSpPr>
          <p:spPr>
            <a:xfrm flipV="1">
              <a:off x="9546354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接點 93"/>
            <p:cNvCxnSpPr/>
            <p:nvPr/>
          </p:nvCxnSpPr>
          <p:spPr>
            <a:xfrm flipV="1">
              <a:off x="9546354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/>
            <p:cNvCxnSpPr/>
            <p:nvPr/>
          </p:nvCxnSpPr>
          <p:spPr>
            <a:xfrm flipV="1">
              <a:off x="9546354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 flipH="1">
              <a:off x="9555663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矩形 84"/>
          <p:cNvSpPr/>
          <p:nvPr/>
        </p:nvSpPr>
        <p:spPr>
          <a:xfrm>
            <a:off x="3798587" y="332509"/>
            <a:ext cx="4615857" cy="906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205999" y="400831"/>
            <a:ext cx="3801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門市</a:t>
            </a:r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整合</a:t>
            </a:r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系統</a:t>
            </a:r>
            <a:endParaRPr lang="zh-TW" altLang="en-US" sz="4400" b="1" spc="3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67125" y="332509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8413750" y="332507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8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74" name="圓角化同側角落矩形 73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5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POS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功能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7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04946" y="3831834"/>
            <a:ext cx="1537855" cy="3990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離線結帳</a:t>
            </a:r>
            <a:endParaRPr lang="zh-TW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83" name="直線接點 82"/>
          <p:cNvCxnSpPr/>
          <p:nvPr/>
        </p:nvCxnSpPr>
        <p:spPr>
          <a:xfrm flipV="1">
            <a:off x="2031652" y="4056897"/>
            <a:ext cx="179940" cy="23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4353972" y="3841789"/>
            <a:ext cx="1537855" cy="3990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後 結 帳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97" y="1565031"/>
            <a:ext cx="4941518" cy="49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3679" y="-262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矩形 121"/>
          <p:cNvSpPr/>
          <p:nvPr/>
        </p:nvSpPr>
        <p:spPr>
          <a:xfrm>
            <a:off x="247903" y="2425332"/>
            <a:ext cx="27570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銷售</a:t>
            </a:r>
            <a:endParaRPr lang="zh-TW" altLang="en-US" sz="24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收款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發票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交班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過帳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分析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報表</a:t>
            </a:r>
            <a:endParaRPr lang="en-US" altLang="zh-TW" sz="24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en-US" altLang="zh-TW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LINE@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串接行銷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4877884" y="366499"/>
            <a:ext cx="1379132" cy="1379132"/>
            <a:chOff x="5454490" y="869139"/>
            <a:chExt cx="1379132" cy="1379132"/>
          </a:xfrm>
        </p:grpSpPr>
        <p:sp>
          <p:nvSpPr>
            <p:cNvPr id="60" name="橢圓 59"/>
            <p:cNvSpPr/>
            <p:nvPr/>
          </p:nvSpPr>
          <p:spPr>
            <a:xfrm>
              <a:off x="5490787" y="912516"/>
              <a:ext cx="1306547" cy="130654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1" name="橢圓 60"/>
            <p:cNvSpPr/>
            <p:nvPr/>
          </p:nvSpPr>
          <p:spPr>
            <a:xfrm>
              <a:off x="5454490" y="869139"/>
              <a:ext cx="1379132" cy="1379132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5687341" y="1088735"/>
              <a:ext cx="93006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設備</a:t>
              </a:r>
              <a:endParaRPr lang="zh-TW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423087" y="1975014"/>
            <a:ext cx="2295972" cy="597095"/>
            <a:chOff x="5203645" y="1734086"/>
            <a:chExt cx="2295972" cy="597095"/>
          </a:xfrm>
        </p:grpSpPr>
        <p:grpSp>
          <p:nvGrpSpPr>
            <p:cNvPr id="48" name="群組 47"/>
            <p:cNvGrpSpPr/>
            <p:nvPr/>
          </p:nvGrpSpPr>
          <p:grpSpPr>
            <a:xfrm>
              <a:off x="5203645" y="1896502"/>
              <a:ext cx="2295972" cy="434679"/>
              <a:chOff x="3728851" y="2684547"/>
              <a:chExt cx="2360491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快速結帳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6219740" y="1734086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3053471" y="2989606"/>
            <a:ext cx="2295972" cy="434679"/>
            <a:chOff x="3728851" y="2684547"/>
            <a:chExt cx="2360491" cy="534734"/>
          </a:xfrm>
        </p:grpSpPr>
        <p:sp>
          <p:nvSpPr>
            <p:cNvPr id="44" name="圓角矩形 43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矩形 44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2945870" y="3510290"/>
            <a:ext cx="2403614" cy="606011"/>
            <a:chOff x="3787824" y="2803762"/>
            <a:chExt cx="2403614" cy="606011"/>
          </a:xfrm>
        </p:grpSpPr>
        <p:grpSp>
          <p:nvGrpSpPr>
            <p:cNvPr id="65" name="群組 64"/>
            <p:cNvGrpSpPr/>
            <p:nvPr/>
          </p:nvGrpSpPr>
          <p:grpSpPr>
            <a:xfrm>
              <a:off x="3787824" y="2975094"/>
              <a:ext cx="2403614" cy="434679"/>
              <a:chOff x="3849863" y="2662168"/>
              <a:chExt cx="2471158" cy="534734"/>
            </a:xfrm>
          </p:grpSpPr>
          <p:sp>
            <p:nvSpPr>
              <p:cNvPr id="67" name="圓角矩形 66"/>
              <p:cNvSpPr/>
              <p:nvPr/>
            </p:nvSpPr>
            <p:spPr>
              <a:xfrm>
                <a:off x="3967977" y="2662168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8" name="矩形 67"/>
              <p:cNvSpPr/>
              <p:nvPr/>
            </p:nvSpPr>
            <p:spPr>
              <a:xfrm>
                <a:off x="3849863" y="2727648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交班過帳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850446" y="2803762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3046228" y="4248075"/>
            <a:ext cx="2295972" cy="597095"/>
            <a:chOff x="3670120" y="2830870"/>
            <a:chExt cx="2295972" cy="597095"/>
          </a:xfrm>
        </p:grpSpPr>
        <p:grpSp>
          <p:nvGrpSpPr>
            <p:cNvPr id="70" name="群組 69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72" name="圓角矩形 71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3" name="矩形 72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銷售報表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3049849" y="4980354"/>
            <a:ext cx="2295972" cy="597095"/>
            <a:chOff x="3670120" y="2830870"/>
            <a:chExt cx="2295972" cy="597095"/>
          </a:xfrm>
        </p:grpSpPr>
        <p:grpSp>
          <p:nvGrpSpPr>
            <p:cNvPr id="75" name="群組 74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77" name="圓角矩形 76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8" name="矩形 77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會計傳票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3046228" y="5678580"/>
            <a:ext cx="2295972" cy="597095"/>
            <a:chOff x="3670120" y="2830870"/>
            <a:chExt cx="2295972" cy="597095"/>
          </a:xfrm>
        </p:grpSpPr>
        <p:grpSp>
          <p:nvGrpSpPr>
            <p:cNvPr id="80" name="群組 79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82" name="圓角矩形 81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3" name="矩形 82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財務報表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4" name="向下箭號 13"/>
          <p:cNvSpPr/>
          <p:nvPr/>
        </p:nvSpPr>
        <p:spPr>
          <a:xfrm>
            <a:off x="6863034" y="3490855"/>
            <a:ext cx="298717" cy="86222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4" name="群組 83"/>
          <p:cNvGrpSpPr/>
          <p:nvPr/>
        </p:nvGrpSpPr>
        <p:grpSpPr>
          <a:xfrm>
            <a:off x="5864406" y="4977719"/>
            <a:ext cx="2295972" cy="597095"/>
            <a:chOff x="3670120" y="2830870"/>
            <a:chExt cx="2295972" cy="597095"/>
          </a:xfrm>
        </p:grpSpPr>
        <p:grpSp>
          <p:nvGrpSpPr>
            <p:cNvPr id="85" name="群組 84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87" name="圓角矩形 86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8" name="矩形 87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89" name="群組 88"/>
          <p:cNvGrpSpPr/>
          <p:nvPr/>
        </p:nvGrpSpPr>
        <p:grpSpPr>
          <a:xfrm>
            <a:off x="5871649" y="4410491"/>
            <a:ext cx="2295972" cy="434679"/>
            <a:chOff x="3728851" y="2684547"/>
            <a:chExt cx="2360491" cy="534734"/>
          </a:xfrm>
        </p:grpSpPr>
        <p:sp>
          <p:nvSpPr>
            <p:cNvPr id="90" name="圓角矩形 89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矩形 90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結帳單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群組 91"/>
          <p:cNvGrpSpPr/>
          <p:nvPr/>
        </p:nvGrpSpPr>
        <p:grpSpPr>
          <a:xfrm>
            <a:off x="5878892" y="2989606"/>
            <a:ext cx="2295972" cy="434679"/>
            <a:chOff x="3728851" y="2684547"/>
            <a:chExt cx="2360491" cy="534734"/>
          </a:xfrm>
        </p:grpSpPr>
        <p:sp>
          <p:nvSpPr>
            <p:cNvPr id="93" name="圓角矩形 92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矩形 93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現銷</a:t>
              </a:r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禮券</a:t>
              </a:r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刷卡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直線接點 17"/>
          <p:cNvCxnSpPr>
            <a:stCxn id="58" idx="2"/>
          </p:cNvCxnSpPr>
          <p:nvPr/>
        </p:nvCxnSpPr>
        <p:spPr>
          <a:xfrm>
            <a:off x="5567452" y="2572109"/>
            <a:ext cx="0" cy="15715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肘形接點 3"/>
          <p:cNvCxnSpPr/>
          <p:nvPr/>
        </p:nvCxnSpPr>
        <p:spPr>
          <a:xfrm rot="5400000" flipH="1" flipV="1">
            <a:off x="5642628" y="1459472"/>
            <a:ext cx="12700" cy="302443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9114860" y="2494682"/>
            <a:ext cx="265803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複合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式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endParaRPr lang="zh-TW" altLang="en-US" sz="2400" b="1" dirty="0" smtClean="0"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◆ 生活百貨  ◆ 五金</a:t>
            </a: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百貨 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運動用品  ◆ </a:t>
            </a:r>
            <a:r>
              <a:rPr lang="en-US" altLang="zh-TW" b="1" dirty="0">
                <a:latin typeface="Microsoft YaHei" pitchFamily="34" charset="-122"/>
                <a:ea typeface="Microsoft YaHei" pitchFamily="34" charset="-122"/>
              </a:rPr>
              <a:t>3C </a:t>
            </a: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家電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◆ 竉物</a:t>
            </a: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百貨 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 ◆ 通訊門市◆ 百貨服飾  ◆ 醫療保健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◆ 美妝保養  ◆ 文具書局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生鮮超</a:t>
            </a:r>
            <a:r>
              <a:rPr lang="zh-TW" altLang="en-US" b="1" dirty="0">
                <a:latin typeface="Microsoft YaHei" pitchFamily="34" charset="-122"/>
                <a:ea typeface="Microsoft YaHei" pitchFamily="34" charset="-122"/>
              </a:rPr>
              <a:t>市 </a:t>
            </a: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 ◆ 腳踏機車◆ 餐廰飲料  ◆ 鐘錶眼鏡</a:t>
            </a:r>
            <a:endParaRPr lang="en-US" altLang="zh-TW" sz="2400" b="1" dirty="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53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54" name="圓角化同側角落矩形 53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5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POS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作業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8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圓角矩形圖說文字 1"/>
          <p:cNvSpPr/>
          <p:nvPr/>
        </p:nvSpPr>
        <p:spPr>
          <a:xfrm>
            <a:off x="9315447" y="1794112"/>
            <a:ext cx="2457451" cy="689113"/>
          </a:xfrm>
          <a:prstGeom prst="wedgeRoundRectCallout">
            <a:avLst>
              <a:gd name="adj1" fmla="val -38159"/>
              <a:gd name="adj2" fmla="val 81414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lumMod val="98000"/>
                  <a:lumOff val="2000"/>
                  <a:alpha val="70000"/>
                </a:schemeClr>
              </a:gs>
              <a:gs pos="50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chemeClr val="accent1">
                  <a:shade val="100000"/>
                  <a:satMod val="115000"/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餐飲</a:t>
            </a:r>
            <a:r>
              <a:rPr lang="en-US" altLang="zh-TW" sz="2000" b="1" dirty="0" smtClean="0">
                <a:latin typeface="Microsoft YaHei" pitchFamily="34" charset="-122"/>
                <a:ea typeface="Microsoft YaHei" pitchFamily="34" charset="-122"/>
              </a:rPr>
              <a:t>.</a:t>
            </a:r>
            <a:r>
              <a:rPr lang="zh-TW" altLang="en-US" sz="2000" b="1" dirty="0" smtClean="0">
                <a:latin typeface="Microsoft YaHei" pitchFamily="34" charset="-122"/>
                <a:ea typeface="Microsoft YaHei" pitchFamily="34" charset="-122"/>
              </a:rPr>
              <a:t>百貨都能搞定</a:t>
            </a:r>
            <a:endParaRPr lang="zh-TW" altLang="en-US" sz="2000" b="1" dirty="0"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9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1780061" y="2604922"/>
            <a:ext cx="1833377" cy="67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5485294" y="2604922"/>
            <a:ext cx="1877184" cy="67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7632221" y="2604922"/>
            <a:ext cx="1315217" cy="67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24" name="圓角化同側角落矩形 23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5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後端系統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9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5827067" y="3542412"/>
            <a:ext cx="188085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 flipH="1">
            <a:off x="5827067" y="3325244"/>
            <a:ext cx="1252" cy="21716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56" idx="2"/>
          </p:cNvCxnSpPr>
          <p:nvPr/>
        </p:nvCxnSpPr>
        <p:spPr>
          <a:xfrm>
            <a:off x="7707920" y="3325244"/>
            <a:ext cx="0" cy="21717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endCxn id="48" idx="0"/>
          </p:cNvCxnSpPr>
          <p:nvPr/>
        </p:nvCxnSpPr>
        <p:spPr>
          <a:xfrm>
            <a:off x="6767493" y="3534336"/>
            <a:ext cx="0" cy="22005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6747767" y="4480613"/>
            <a:ext cx="0" cy="27078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群組 49"/>
          <p:cNvGrpSpPr/>
          <p:nvPr/>
        </p:nvGrpSpPr>
        <p:grpSpPr>
          <a:xfrm>
            <a:off x="5147618" y="4650713"/>
            <a:ext cx="3220598" cy="969631"/>
            <a:chOff x="601550" y="0"/>
            <a:chExt cx="3044672" cy="969631"/>
          </a:xfrm>
        </p:grpSpPr>
        <p:sp>
          <p:nvSpPr>
            <p:cNvPr id="51" name="矩形 50"/>
            <p:cNvSpPr/>
            <p:nvPr/>
          </p:nvSpPr>
          <p:spPr>
            <a:xfrm>
              <a:off x="943632" y="100688"/>
              <a:ext cx="2360508" cy="768256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矩形 51"/>
            <p:cNvSpPr/>
            <p:nvPr/>
          </p:nvSpPr>
          <p:spPr>
            <a:xfrm>
              <a:off x="601550" y="0"/>
              <a:ext cx="3044672" cy="969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數據統計分析</a:t>
              </a:r>
              <a:endParaRPr lang="zh-TW" altLang="en-US" sz="24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5023793" y="3653707"/>
            <a:ext cx="3487400" cy="969631"/>
            <a:chOff x="475436" y="0"/>
            <a:chExt cx="3296900" cy="969631"/>
          </a:xfrm>
        </p:grpSpPr>
        <p:sp>
          <p:nvSpPr>
            <p:cNvPr id="48" name="矩形 47"/>
            <p:cNvSpPr/>
            <p:nvPr/>
          </p:nvSpPr>
          <p:spPr>
            <a:xfrm>
              <a:off x="475436" y="100688"/>
              <a:ext cx="3296900" cy="768256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矩形 48"/>
            <p:cNvSpPr/>
            <p:nvPr/>
          </p:nvSpPr>
          <p:spPr>
            <a:xfrm>
              <a:off x="601550" y="0"/>
              <a:ext cx="3044672" cy="969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會計財務｜發票作業</a:t>
              </a:r>
            </a:p>
          </p:txBody>
        </p:sp>
      </p:grpSp>
      <p:cxnSp>
        <p:nvCxnSpPr>
          <p:cNvPr id="60" name="直線接點 59"/>
          <p:cNvCxnSpPr/>
          <p:nvPr/>
        </p:nvCxnSpPr>
        <p:spPr>
          <a:xfrm>
            <a:off x="3994283" y="2364081"/>
            <a:ext cx="0" cy="18573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>
            <a:off x="5809941" y="2364081"/>
            <a:ext cx="0" cy="19811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3986196" y="2350828"/>
            <a:ext cx="1833271" cy="13253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/>
          <p:nvPr/>
        </p:nvCxnSpPr>
        <p:spPr>
          <a:xfrm>
            <a:off x="4880008" y="2165963"/>
            <a:ext cx="0" cy="19811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/>
          <p:cNvGrpSpPr/>
          <p:nvPr/>
        </p:nvGrpSpPr>
        <p:grpSpPr>
          <a:xfrm>
            <a:off x="3923674" y="1301741"/>
            <a:ext cx="1939262" cy="969631"/>
            <a:chOff x="1154255" y="0"/>
            <a:chExt cx="1939262" cy="969631"/>
          </a:xfrm>
        </p:grpSpPr>
        <p:sp>
          <p:nvSpPr>
            <p:cNvPr id="29" name="矩形 28"/>
            <p:cNvSpPr/>
            <p:nvPr/>
          </p:nvSpPr>
          <p:spPr>
            <a:xfrm>
              <a:off x="1154255" y="100688"/>
              <a:ext cx="1939262" cy="768256"/>
            </a:xfrm>
            <a:prstGeom prst="rect">
              <a:avLst/>
            </a:prstGeom>
            <a:solidFill>
              <a:schemeClr val="accent5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矩形 29"/>
            <p:cNvSpPr/>
            <p:nvPr/>
          </p:nvSpPr>
          <p:spPr>
            <a:xfrm>
              <a:off x="1154255" y="0"/>
              <a:ext cx="1939262" cy="969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會員管理</a:t>
              </a:r>
              <a:endParaRPr lang="zh-TW" altLang="en-US" sz="2400" b="1" kern="12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7617960" y="1302017"/>
            <a:ext cx="1939262" cy="969631"/>
            <a:chOff x="1154255" y="0"/>
            <a:chExt cx="1939262" cy="969631"/>
          </a:xfrm>
        </p:grpSpPr>
        <p:sp>
          <p:nvSpPr>
            <p:cNvPr id="33" name="矩形 32"/>
            <p:cNvSpPr/>
            <p:nvPr/>
          </p:nvSpPr>
          <p:spPr>
            <a:xfrm>
              <a:off x="1154255" y="100690"/>
              <a:ext cx="1939262" cy="768252"/>
            </a:xfrm>
            <a:prstGeom prst="rect">
              <a:avLst/>
            </a:prstGeom>
            <a:solidFill>
              <a:schemeClr val="accent6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矩形 33"/>
            <p:cNvSpPr/>
            <p:nvPr/>
          </p:nvSpPr>
          <p:spPr>
            <a:xfrm>
              <a:off x="1154255" y="0"/>
              <a:ext cx="1939262" cy="969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廠商</a:t>
              </a:r>
              <a:endParaRPr lang="zh-TW" altLang="en-US" sz="2400" b="1" kern="12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cxnSp>
        <p:nvCxnSpPr>
          <p:cNvPr id="64" name="直線接點 63"/>
          <p:cNvCxnSpPr/>
          <p:nvPr/>
        </p:nvCxnSpPr>
        <p:spPr>
          <a:xfrm>
            <a:off x="7688569" y="2370707"/>
            <a:ext cx="0" cy="18573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/>
          <p:nvPr/>
        </p:nvCxnSpPr>
        <p:spPr>
          <a:xfrm>
            <a:off x="9504227" y="2370707"/>
            <a:ext cx="0" cy="19811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/>
          <p:cNvCxnSpPr/>
          <p:nvPr/>
        </p:nvCxnSpPr>
        <p:spPr>
          <a:xfrm>
            <a:off x="7680482" y="2357454"/>
            <a:ext cx="1833271" cy="1325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>
            <a:off x="8574294" y="2172589"/>
            <a:ext cx="0" cy="19811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群組 35"/>
          <p:cNvGrpSpPr/>
          <p:nvPr/>
        </p:nvGrpSpPr>
        <p:grpSpPr>
          <a:xfrm>
            <a:off x="3218756" y="2556988"/>
            <a:ext cx="1547207" cy="768256"/>
            <a:chOff x="3" y="1444077"/>
            <a:chExt cx="1547207" cy="768256"/>
          </a:xfrm>
        </p:grpSpPr>
        <p:sp>
          <p:nvSpPr>
            <p:cNvPr id="38" name="矩形 37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  <a:solidFill>
              <a:schemeClr val="accent5">
                <a:lumMod val="75000"/>
                <a:alpha val="89804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矩形 40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出貨</a:t>
              </a:r>
              <a:endParaRPr lang="zh-TW" altLang="en-US" sz="2400" b="1" kern="12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5054716" y="2556988"/>
            <a:ext cx="1547207" cy="768256"/>
            <a:chOff x="3" y="1444077"/>
            <a:chExt cx="1547207" cy="768256"/>
          </a:xfrm>
        </p:grpSpPr>
        <p:sp>
          <p:nvSpPr>
            <p:cNvPr id="45" name="矩形 44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  <a:solidFill>
              <a:schemeClr val="accent5">
                <a:lumMod val="75000"/>
                <a:alpha val="89804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矩形 45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借出</a:t>
              </a:r>
              <a:endParaRPr lang="zh-TW" altLang="en-US" sz="2400" b="1" kern="12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6934316" y="2556988"/>
            <a:ext cx="1547207" cy="768256"/>
            <a:chOff x="3" y="1444077"/>
            <a:chExt cx="1547207" cy="768256"/>
          </a:xfrm>
        </p:grpSpPr>
        <p:sp>
          <p:nvSpPr>
            <p:cNvPr id="55" name="矩形 54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  <a:solidFill>
              <a:schemeClr val="accent6">
                <a:lumMod val="75000"/>
                <a:alpha val="89804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矩形 55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進貨</a:t>
              </a:r>
              <a:endParaRPr lang="zh-TW" altLang="en-US" sz="2400" b="1" kern="12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8759941" y="2559884"/>
            <a:ext cx="1547207" cy="768256"/>
            <a:chOff x="3" y="1444077"/>
            <a:chExt cx="1547207" cy="768256"/>
          </a:xfrm>
        </p:grpSpPr>
        <p:sp>
          <p:nvSpPr>
            <p:cNvPr id="58" name="矩形 57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  <a:solidFill>
              <a:schemeClr val="accent6">
                <a:lumMod val="75000"/>
                <a:alpha val="89804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矩形 58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kern="1200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借入</a:t>
              </a:r>
              <a:endParaRPr lang="zh-TW" altLang="en-US" sz="2400" b="1" kern="12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cxnSp>
        <p:nvCxnSpPr>
          <p:cNvPr id="68" name="直線接點 67"/>
          <p:cNvCxnSpPr>
            <a:stCxn id="22" idx="2"/>
          </p:cNvCxnSpPr>
          <p:nvPr/>
        </p:nvCxnSpPr>
        <p:spPr>
          <a:xfrm>
            <a:off x="2115935" y="3325244"/>
            <a:ext cx="0" cy="813279"/>
          </a:xfrm>
          <a:prstGeom prst="lin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/>
          <p:cNvCxnSpPr>
            <a:stCxn id="48" idx="1"/>
          </p:cNvCxnSpPr>
          <p:nvPr/>
        </p:nvCxnSpPr>
        <p:spPr>
          <a:xfrm flipH="1">
            <a:off x="2115935" y="4138523"/>
            <a:ext cx="2907858" cy="0"/>
          </a:xfrm>
          <a:prstGeom prst="lin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/>
          <p:cNvGrpSpPr/>
          <p:nvPr/>
        </p:nvGrpSpPr>
        <p:grpSpPr>
          <a:xfrm>
            <a:off x="1342331" y="2556988"/>
            <a:ext cx="1547207" cy="768256"/>
            <a:chOff x="3" y="1444077"/>
            <a:chExt cx="1547207" cy="768256"/>
          </a:xfrm>
        </p:grpSpPr>
        <p:sp>
          <p:nvSpPr>
            <p:cNvPr id="21" name="矩形 20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  <a:solidFill>
              <a:srgbClr val="ED5511">
                <a:alpha val="89804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矩形 21"/>
            <p:cNvSpPr/>
            <p:nvPr/>
          </p:nvSpPr>
          <p:spPr>
            <a:xfrm>
              <a:off x="3" y="1444077"/>
              <a:ext cx="1547207" cy="768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400" b="1" kern="1200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  <a:endParaRPr lang="zh-TW" altLang="en-US" sz="2400" b="1" kern="12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cxnSp>
        <p:nvCxnSpPr>
          <p:cNvPr id="83" name="直線接點 82"/>
          <p:cNvCxnSpPr>
            <a:stCxn id="41" idx="1"/>
            <a:endCxn id="22" idx="3"/>
          </p:cNvCxnSpPr>
          <p:nvPr/>
        </p:nvCxnSpPr>
        <p:spPr>
          <a:xfrm flipH="1">
            <a:off x="2889538" y="2941116"/>
            <a:ext cx="329218" cy="0"/>
          </a:xfrm>
          <a:prstGeom prst="lin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6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shade val="50000"/>
              <a:alpha val="72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</TotalTime>
  <Words>1317</Words>
  <Application>Microsoft Office PowerPoint</Application>
  <PresentationFormat>寬螢幕</PresentationFormat>
  <Paragraphs>394</Paragraphs>
  <Slides>23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5" baseType="lpstr">
      <vt:lpstr>等线</vt:lpstr>
      <vt:lpstr>맑은 고딕</vt:lpstr>
      <vt:lpstr>宋体</vt:lpstr>
      <vt:lpstr>華康儷黑 Std W5</vt:lpstr>
      <vt:lpstr>新細明體</vt:lpstr>
      <vt:lpstr>Arial</vt:lpstr>
      <vt:lpstr>Calibri</vt:lpstr>
      <vt:lpstr>Calibri Light</vt:lpstr>
      <vt:lpstr>Microsoft YaHei</vt:lpstr>
      <vt:lpstr>Microsoft YaHei</vt:lpstr>
      <vt:lpstr>Microsoft YaHei UI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Peisun</dc:creator>
  <cp:lastModifiedBy>TMS</cp:lastModifiedBy>
  <cp:revision>470</cp:revision>
  <dcterms:created xsi:type="dcterms:W3CDTF">2018-11-30T01:15:19Z</dcterms:created>
  <dcterms:modified xsi:type="dcterms:W3CDTF">2023-09-14T09:27:11Z</dcterms:modified>
</cp:coreProperties>
</file>